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sldIdLst>
    <p:sldId id="256" r:id="rId2"/>
    <p:sldId id="257" r:id="rId3"/>
    <p:sldId id="259" r:id="rId4"/>
    <p:sldId id="282" r:id="rId5"/>
    <p:sldId id="260" r:id="rId6"/>
    <p:sldId id="279" r:id="rId7"/>
    <p:sldId id="265" r:id="rId8"/>
    <p:sldId id="268" r:id="rId9"/>
    <p:sldId id="277" r:id="rId10"/>
    <p:sldId id="269" r:id="rId11"/>
    <p:sldId id="270" r:id="rId12"/>
    <p:sldId id="280" r:id="rId13"/>
    <p:sldId id="281" r:id="rId14"/>
    <p:sldId id="272" r:id="rId15"/>
    <p:sldId id="273" r:id="rId16"/>
    <p:sldId id="275" r:id="rId17"/>
    <p:sldId id="276" r:id="rId18"/>
    <p:sldId id="278" r:id="rId19"/>
  </p:sldIdLst>
  <p:sldSz cx="10080625" cy="7559675"/>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8" charset="0"/>
      <a:defRPr kern="1200">
        <a:solidFill>
          <a:schemeClr val="bg1"/>
        </a:solidFill>
        <a:latin typeface="Calibri" pitchFamily="34" charset="0"/>
        <a:ea typeface="MS Gothic" pitchFamily="49" charset="-128"/>
        <a:cs typeface="+mn-cs"/>
      </a:defRPr>
    </a:lvl1pPr>
    <a:lvl2pPr marL="742950" indent="-285750" algn="l" defTabSz="449263" rtl="0" fontAlgn="base">
      <a:spcBef>
        <a:spcPct val="0"/>
      </a:spcBef>
      <a:spcAft>
        <a:spcPct val="0"/>
      </a:spcAft>
      <a:buClr>
        <a:srgbClr val="000000"/>
      </a:buClr>
      <a:buSzPct val="100000"/>
      <a:buFont typeface="Times New Roman" pitchFamily="18" charset="0"/>
      <a:defRPr kern="1200">
        <a:solidFill>
          <a:schemeClr val="bg1"/>
        </a:solidFill>
        <a:latin typeface="Calibri" pitchFamily="34" charset="0"/>
        <a:ea typeface="MS Gothic" pitchFamily="49" charset="-128"/>
        <a:cs typeface="+mn-cs"/>
      </a:defRPr>
    </a:lvl2pPr>
    <a:lvl3pPr marL="11430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Calibri" pitchFamily="34" charset="0"/>
        <a:ea typeface="MS Gothic" pitchFamily="49" charset="-128"/>
        <a:cs typeface="+mn-cs"/>
      </a:defRPr>
    </a:lvl3pPr>
    <a:lvl4pPr marL="16002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Calibri" pitchFamily="34" charset="0"/>
        <a:ea typeface="MS Gothic" pitchFamily="49" charset="-128"/>
        <a:cs typeface="+mn-cs"/>
      </a:defRPr>
    </a:lvl4pPr>
    <a:lvl5pPr marL="20574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Calibri" pitchFamily="34" charset="0"/>
        <a:ea typeface="MS Gothic" pitchFamily="49" charset="-128"/>
        <a:cs typeface="+mn-cs"/>
      </a:defRPr>
    </a:lvl5pPr>
    <a:lvl6pPr marL="2286000" algn="l" defTabSz="914400" rtl="0" eaLnBrk="1" latinLnBrk="0" hangingPunct="1">
      <a:defRPr kern="1200">
        <a:solidFill>
          <a:schemeClr val="bg1"/>
        </a:solidFill>
        <a:latin typeface="Calibri" pitchFamily="34" charset="0"/>
        <a:ea typeface="MS Gothic" pitchFamily="49" charset="-128"/>
        <a:cs typeface="+mn-cs"/>
      </a:defRPr>
    </a:lvl6pPr>
    <a:lvl7pPr marL="2743200" algn="l" defTabSz="914400" rtl="0" eaLnBrk="1" latinLnBrk="0" hangingPunct="1">
      <a:defRPr kern="1200">
        <a:solidFill>
          <a:schemeClr val="bg1"/>
        </a:solidFill>
        <a:latin typeface="Calibri" pitchFamily="34" charset="0"/>
        <a:ea typeface="MS Gothic" pitchFamily="49" charset="-128"/>
        <a:cs typeface="+mn-cs"/>
      </a:defRPr>
    </a:lvl7pPr>
    <a:lvl8pPr marL="3200400" algn="l" defTabSz="914400" rtl="0" eaLnBrk="1" latinLnBrk="0" hangingPunct="1">
      <a:defRPr kern="1200">
        <a:solidFill>
          <a:schemeClr val="bg1"/>
        </a:solidFill>
        <a:latin typeface="Calibri" pitchFamily="34" charset="0"/>
        <a:ea typeface="MS Gothic" pitchFamily="49" charset="-128"/>
        <a:cs typeface="+mn-cs"/>
      </a:defRPr>
    </a:lvl8pPr>
    <a:lvl9pPr marL="3657600" algn="l" defTabSz="914400" rtl="0" eaLnBrk="1" latinLnBrk="0" hangingPunct="1">
      <a:defRPr kern="1200">
        <a:solidFill>
          <a:schemeClr val="bg1"/>
        </a:solidFill>
        <a:latin typeface="Calibri" pitchFamily="34" charset="0"/>
        <a:ea typeface="MS Gothic" pitchFamily="49"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6" d="100"/>
          <a:sy n="66" d="100"/>
        </p:scale>
        <p:origin x="-444" y="-11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pPr>
              <a:buFont typeface="Times New Roman" pitchFamily="16" charset="0"/>
              <a:buNone/>
              <a:defRPr/>
            </a:pPr>
            <a:endParaRPr lang="it-IT">
              <a:latin typeface="Calibri" pitchFamily="32" charset="0"/>
              <a:ea typeface="+mn-ea"/>
            </a:endParaRPr>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it-IT">
              <a:latin typeface="Calibri" pitchFamily="32" charset="0"/>
              <a:ea typeface="+mn-ea"/>
            </a:endParaRPr>
          </a:p>
        </p:txBody>
      </p:sp>
      <p:sp>
        <p:nvSpPr>
          <p:cNvPr id="2051" name="AutoShape 3"/>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it-IT">
              <a:latin typeface="Calibri" pitchFamily="32" charset="0"/>
              <a:ea typeface="+mn-ea"/>
            </a:endParaRPr>
          </a:p>
        </p:txBody>
      </p:sp>
      <p:sp>
        <p:nvSpPr>
          <p:cNvPr id="2052" name="AutoShape 4"/>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it-IT">
              <a:latin typeface="Calibri" pitchFamily="32" charset="0"/>
              <a:ea typeface="+mn-ea"/>
            </a:endParaRPr>
          </a:p>
        </p:txBody>
      </p:sp>
      <p:sp>
        <p:nvSpPr>
          <p:cNvPr id="2053" name="AutoShape 5"/>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it-IT">
              <a:latin typeface="Calibri" pitchFamily="32" charset="0"/>
              <a:ea typeface="+mn-ea"/>
            </a:endParaRPr>
          </a:p>
        </p:txBody>
      </p:sp>
      <p:sp>
        <p:nvSpPr>
          <p:cNvPr id="2054" name="AutoShape 6"/>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it-IT">
              <a:latin typeface="Calibri" pitchFamily="32" charset="0"/>
              <a:ea typeface="+mn-ea"/>
            </a:endParaRPr>
          </a:p>
        </p:txBody>
      </p:sp>
      <p:sp>
        <p:nvSpPr>
          <p:cNvPr id="2055" name="AutoShape 7"/>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it-IT">
              <a:latin typeface="Calibri" pitchFamily="32" charset="0"/>
              <a:ea typeface="+mn-ea"/>
            </a:endParaRPr>
          </a:p>
        </p:txBody>
      </p:sp>
      <p:sp>
        <p:nvSpPr>
          <p:cNvPr id="2056" name="AutoShape 8"/>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it-IT">
              <a:latin typeface="Calibri" pitchFamily="32" charset="0"/>
              <a:ea typeface="+mn-ea"/>
            </a:endParaRPr>
          </a:p>
        </p:txBody>
      </p:sp>
      <p:sp>
        <p:nvSpPr>
          <p:cNvPr id="20490" name="Rectangle 9"/>
          <p:cNvSpPr>
            <a:spLocks noGrp="1" noRot="1" noChangeAspect="1" noChangeArrowheads="1"/>
          </p:cNvSpPr>
          <p:nvPr>
            <p:ph type="sldImg"/>
          </p:nvPr>
        </p:nvSpPr>
        <p:spPr bwMode="auto">
          <a:xfrm>
            <a:off x="-11798300" y="-11796713"/>
            <a:ext cx="11785600" cy="12479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sp>
      <p:sp>
        <p:nvSpPr>
          <p:cNvPr id="2058" name="Rectangle 10"/>
          <p:cNvSpPr>
            <a:spLocks noGrp="1" noChangeArrowheads="1"/>
          </p:cNvSpPr>
          <p:nvPr>
            <p:ph type="body"/>
          </p:nvPr>
        </p:nvSpPr>
        <p:spPr bwMode="auto">
          <a:xfrm>
            <a:off x="685800" y="4343400"/>
            <a:ext cx="5472113" cy="41005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it-IT" noProof="0" smtClean="0"/>
          </a:p>
        </p:txBody>
      </p:sp>
    </p:spTree>
    <p:extLst>
      <p:ext uri="{BB962C8B-B14F-4D97-AF65-F5344CB8AC3E}">
        <p14:creationId xmlns:p14="http://schemas.microsoft.com/office/powerpoint/2010/main" xmlns="" val="75235943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it-IT" altLang="it-IT"/>
          </a:p>
        </p:txBody>
      </p:sp>
      <p:sp>
        <p:nvSpPr>
          <p:cNvPr id="21507" name="Rectangle 2"/>
          <p:cNvSpPr>
            <a:spLocks noGrp="1" noChangeArrowheads="1"/>
          </p:cNvSpPr>
          <p:nvPr>
            <p:ph type="body"/>
          </p:nvPr>
        </p:nvSpPr>
        <p:spPr>
          <a:xfrm>
            <a:off x="685800" y="4343400"/>
            <a:ext cx="5473700" cy="41036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it-IT" altLang="it-IT"/>
          </a:p>
        </p:txBody>
      </p:sp>
      <p:sp>
        <p:nvSpPr>
          <p:cNvPr id="33795" name="Rectangle 2"/>
          <p:cNvSpPr>
            <a:spLocks noGrp="1" noChangeArrowheads="1"/>
          </p:cNvSpPr>
          <p:nvPr>
            <p:ph type="body"/>
          </p:nvPr>
        </p:nvSpPr>
        <p:spPr>
          <a:xfrm>
            <a:off x="685800" y="4343400"/>
            <a:ext cx="5480050" cy="41084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it-IT" altLang="it-IT"/>
          </a:p>
        </p:txBody>
      </p:sp>
      <p:sp>
        <p:nvSpPr>
          <p:cNvPr id="33795" name="Rectangle 2"/>
          <p:cNvSpPr>
            <a:spLocks noGrp="1" noChangeArrowheads="1"/>
          </p:cNvSpPr>
          <p:nvPr>
            <p:ph type="body"/>
          </p:nvPr>
        </p:nvSpPr>
        <p:spPr>
          <a:xfrm>
            <a:off x="685800" y="4343400"/>
            <a:ext cx="5480050" cy="41084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it-IT" altLang="it-IT"/>
          </a:p>
        </p:txBody>
      </p:sp>
      <p:sp>
        <p:nvSpPr>
          <p:cNvPr id="33795" name="Rectangle 2"/>
          <p:cNvSpPr>
            <a:spLocks noGrp="1" noChangeArrowheads="1"/>
          </p:cNvSpPr>
          <p:nvPr>
            <p:ph type="body"/>
          </p:nvPr>
        </p:nvSpPr>
        <p:spPr>
          <a:xfrm>
            <a:off x="685800" y="4343400"/>
            <a:ext cx="5480050" cy="41084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it-IT" altLang="it-IT"/>
          </a:p>
        </p:txBody>
      </p:sp>
      <p:sp>
        <p:nvSpPr>
          <p:cNvPr id="34819" name="Rectangle 2"/>
          <p:cNvSpPr>
            <a:spLocks noGrp="1" noChangeArrowheads="1"/>
          </p:cNvSpPr>
          <p:nvPr>
            <p:ph type="body"/>
          </p:nvPr>
        </p:nvSpPr>
        <p:spPr>
          <a:xfrm>
            <a:off x="685800" y="4343400"/>
            <a:ext cx="5480050" cy="41084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it-IT" altLang="it-IT"/>
          </a:p>
        </p:txBody>
      </p:sp>
      <p:sp>
        <p:nvSpPr>
          <p:cNvPr id="35843" name="Rectangle 2"/>
          <p:cNvSpPr>
            <a:spLocks noGrp="1" noChangeArrowheads="1"/>
          </p:cNvSpPr>
          <p:nvPr>
            <p:ph type="body"/>
          </p:nvPr>
        </p:nvSpPr>
        <p:spPr>
          <a:xfrm>
            <a:off x="685800" y="4343400"/>
            <a:ext cx="5480050" cy="41084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it-IT" altLang="it-IT"/>
          </a:p>
        </p:txBody>
      </p:sp>
      <p:sp>
        <p:nvSpPr>
          <p:cNvPr id="36867" name="Rectangle 2"/>
          <p:cNvSpPr>
            <a:spLocks noGrp="1" noChangeArrowheads="1"/>
          </p:cNvSpPr>
          <p:nvPr>
            <p:ph type="body"/>
          </p:nvPr>
        </p:nvSpPr>
        <p:spPr>
          <a:xfrm>
            <a:off x="685800" y="4343400"/>
            <a:ext cx="5480050" cy="41084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it-IT" altLang="it-IT"/>
          </a:p>
        </p:txBody>
      </p:sp>
      <p:sp>
        <p:nvSpPr>
          <p:cNvPr id="37891" name="Rectangle 2"/>
          <p:cNvSpPr>
            <a:spLocks noGrp="1" noChangeArrowheads="1"/>
          </p:cNvSpPr>
          <p:nvPr>
            <p:ph type="body"/>
          </p:nvPr>
        </p:nvSpPr>
        <p:spPr>
          <a:xfrm>
            <a:off x="685800" y="4343400"/>
            <a:ext cx="5480050" cy="41084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it-IT" altLang="it-IT"/>
          </a:p>
        </p:txBody>
      </p:sp>
      <p:sp>
        <p:nvSpPr>
          <p:cNvPr id="38915" name="Rectangle 2"/>
          <p:cNvSpPr>
            <a:spLocks noGrp="1" noChangeArrowheads="1"/>
          </p:cNvSpPr>
          <p:nvPr>
            <p:ph type="body"/>
          </p:nvPr>
        </p:nvSpPr>
        <p:spPr>
          <a:xfrm>
            <a:off x="685800" y="4343400"/>
            <a:ext cx="5473700" cy="41036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it-IT" altLang="it-IT"/>
          </a:p>
        </p:txBody>
      </p:sp>
      <p:sp>
        <p:nvSpPr>
          <p:cNvPr id="22531" name="Rectangle 2"/>
          <p:cNvSpPr>
            <a:spLocks noGrp="1" noChangeArrowheads="1"/>
          </p:cNvSpPr>
          <p:nvPr>
            <p:ph type="body"/>
          </p:nvPr>
        </p:nvSpPr>
        <p:spPr>
          <a:xfrm>
            <a:off x="685800" y="4343400"/>
            <a:ext cx="5473700" cy="41036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it-IT" altLang="it-IT"/>
          </a:p>
        </p:txBody>
      </p:sp>
      <p:sp>
        <p:nvSpPr>
          <p:cNvPr id="23555" name="Rectangle 2"/>
          <p:cNvSpPr>
            <a:spLocks noGrp="1" noChangeArrowheads="1"/>
          </p:cNvSpPr>
          <p:nvPr>
            <p:ph type="body"/>
          </p:nvPr>
        </p:nvSpPr>
        <p:spPr>
          <a:xfrm>
            <a:off x="685800" y="4343400"/>
            <a:ext cx="5473700" cy="41036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it-IT" altLang="it-IT"/>
          </a:p>
        </p:txBody>
      </p:sp>
      <p:sp>
        <p:nvSpPr>
          <p:cNvPr id="24579" name="Rectangle 2"/>
          <p:cNvSpPr>
            <a:spLocks noGrp="1" noChangeArrowheads="1"/>
          </p:cNvSpPr>
          <p:nvPr>
            <p:ph type="body"/>
          </p:nvPr>
        </p:nvSpPr>
        <p:spPr>
          <a:xfrm>
            <a:off x="685800" y="4343400"/>
            <a:ext cx="5473700" cy="41036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it-IT" altLang="it-IT"/>
          </a:p>
        </p:txBody>
      </p:sp>
      <p:sp>
        <p:nvSpPr>
          <p:cNvPr id="24579" name="Rectangle 2"/>
          <p:cNvSpPr>
            <a:spLocks noGrp="1" noChangeArrowheads="1"/>
          </p:cNvSpPr>
          <p:nvPr>
            <p:ph type="body"/>
          </p:nvPr>
        </p:nvSpPr>
        <p:spPr>
          <a:xfrm>
            <a:off x="685800" y="4343400"/>
            <a:ext cx="5473700" cy="41036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it-IT" altLang="it-IT"/>
          </a:p>
        </p:txBody>
      </p:sp>
      <p:sp>
        <p:nvSpPr>
          <p:cNvPr id="29699" name="Rectangle 2"/>
          <p:cNvSpPr>
            <a:spLocks noGrp="1" noChangeArrowheads="1"/>
          </p:cNvSpPr>
          <p:nvPr>
            <p:ph type="body"/>
          </p:nvPr>
        </p:nvSpPr>
        <p:spPr>
          <a:xfrm>
            <a:off x="685800" y="4343400"/>
            <a:ext cx="5473700" cy="41036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it-IT" altLang="it-IT"/>
          </a:p>
        </p:txBody>
      </p:sp>
      <p:sp>
        <p:nvSpPr>
          <p:cNvPr id="30723" name="Rectangle 2"/>
          <p:cNvSpPr>
            <a:spLocks noGrp="1" noChangeArrowheads="1"/>
          </p:cNvSpPr>
          <p:nvPr>
            <p:ph type="body"/>
          </p:nvPr>
        </p:nvSpPr>
        <p:spPr>
          <a:xfrm>
            <a:off x="685800" y="4343400"/>
            <a:ext cx="5480050" cy="41084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it-IT" altLang="it-IT"/>
          </a:p>
        </p:txBody>
      </p:sp>
      <p:sp>
        <p:nvSpPr>
          <p:cNvPr id="31747" name="Rectangle 2"/>
          <p:cNvSpPr>
            <a:spLocks noGrp="1" noChangeArrowheads="1"/>
          </p:cNvSpPr>
          <p:nvPr>
            <p:ph type="body"/>
          </p:nvPr>
        </p:nvSpPr>
        <p:spPr>
          <a:xfrm>
            <a:off x="685800" y="4343400"/>
            <a:ext cx="5480050" cy="41084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it-IT" altLang="it-IT"/>
          </a:p>
        </p:txBody>
      </p:sp>
      <p:sp>
        <p:nvSpPr>
          <p:cNvPr id="32771" name="Rectangle 2"/>
          <p:cNvSpPr>
            <a:spLocks noGrp="1" noChangeArrowheads="1"/>
          </p:cNvSpPr>
          <p:nvPr>
            <p:ph type="body"/>
          </p:nvPr>
        </p:nvSpPr>
        <p:spPr>
          <a:xfrm>
            <a:off x="685800" y="4343400"/>
            <a:ext cx="5480050" cy="41084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55650" y="2347913"/>
            <a:ext cx="8569325" cy="1620837"/>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5"/>
          <p:cNvSpPr>
            <a:spLocks noGrp="1" noChangeArrowheads="1"/>
          </p:cNvSpPr>
          <p:nvPr>
            <p:ph type="sldNum" idx="11"/>
          </p:nvPr>
        </p:nvSpPr>
        <p:spPr>
          <a:ln/>
        </p:spPr>
        <p:txBody>
          <a:bodyPr/>
          <a:lstStyle>
            <a:lvl1pPr>
              <a:defRPr/>
            </a:lvl1pPr>
          </a:lstStyle>
          <a:p>
            <a:pPr>
              <a:defRPr/>
            </a:pPr>
            <a:fld id="{FC19FF24-F361-4E58-8F0E-9F9F372CABB3}" type="slidenum">
              <a:rPr lang="fr-CA"/>
              <a:pPr>
                <a:defRPr/>
              </a:pPr>
              <a:t>‹N›</a:t>
            </a:fld>
            <a:endParaRPr lang="fr-CA"/>
          </a:p>
        </p:txBody>
      </p:sp>
    </p:spTree>
    <p:extLst>
      <p:ext uri="{BB962C8B-B14F-4D97-AF65-F5344CB8AC3E}">
        <p14:creationId xmlns:p14="http://schemas.microsoft.com/office/powerpoint/2010/main" xmlns="" val="597707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5"/>
          <p:cNvSpPr>
            <a:spLocks noGrp="1" noChangeArrowheads="1"/>
          </p:cNvSpPr>
          <p:nvPr>
            <p:ph type="sldNum" idx="11"/>
          </p:nvPr>
        </p:nvSpPr>
        <p:spPr>
          <a:ln/>
        </p:spPr>
        <p:txBody>
          <a:bodyPr/>
          <a:lstStyle>
            <a:lvl1pPr>
              <a:defRPr/>
            </a:lvl1pPr>
          </a:lstStyle>
          <a:p>
            <a:pPr>
              <a:defRPr/>
            </a:pPr>
            <a:fld id="{7187436E-77C3-4D82-9124-822170D4EB9D}" type="slidenum">
              <a:rPr lang="fr-CA"/>
              <a:pPr>
                <a:defRPr/>
              </a:pPr>
              <a:t>‹N›</a:t>
            </a:fld>
            <a:endParaRPr lang="fr-CA"/>
          </a:p>
        </p:txBody>
      </p:sp>
    </p:spTree>
    <p:extLst>
      <p:ext uri="{BB962C8B-B14F-4D97-AF65-F5344CB8AC3E}">
        <p14:creationId xmlns:p14="http://schemas.microsoft.com/office/powerpoint/2010/main" xmlns="" val="2976320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296150" y="141288"/>
            <a:ext cx="2263775" cy="659765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503238" y="141288"/>
            <a:ext cx="6640512" cy="659765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5"/>
          <p:cNvSpPr>
            <a:spLocks noGrp="1" noChangeArrowheads="1"/>
          </p:cNvSpPr>
          <p:nvPr>
            <p:ph type="sldNum" idx="11"/>
          </p:nvPr>
        </p:nvSpPr>
        <p:spPr>
          <a:ln/>
        </p:spPr>
        <p:txBody>
          <a:bodyPr/>
          <a:lstStyle>
            <a:lvl1pPr>
              <a:defRPr/>
            </a:lvl1pPr>
          </a:lstStyle>
          <a:p>
            <a:pPr>
              <a:defRPr/>
            </a:pPr>
            <a:fld id="{9A4BEC0A-D308-463A-95D3-4EF681FC7127}" type="slidenum">
              <a:rPr lang="fr-CA"/>
              <a:pPr>
                <a:defRPr/>
              </a:pPr>
              <a:t>‹N›</a:t>
            </a:fld>
            <a:endParaRPr lang="fr-CA"/>
          </a:p>
        </p:txBody>
      </p:sp>
    </p:spTree>
    <p:extLst>
      <p:ext uri="{BB962C8B-B14F-4D97-AF65-F5344CB8AC3E}">
        <p14:creationId xmlns:p14="http://schemas.microsoft.com/office/powerpoint/2010/main" xmlns="" val="2154184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5"/>
          <p:cNvSpPr>
            <a:spLocks noGrp="1" noChangeArrowheads="1"/>
          </p:cNvSpPr>
          <p:nvPr>
            <p:ph type="sldNum" idx="11"/>
          </p:nvPr>
        </p:nvSpPr>
        <p:spPr>
          <a:ln/>
        </p:spPr>
        <p:txBody>
          <a:bodyPr/>
          <a:lstStyle>
            <a:lvl1pPr>
              <a:defRPr/>
            </a:lvl1pPr>
          </a:lstStyle>
          <a:p>
            <a:pPr>
              <a:defRPr/>
            </a:pPr>
            <a:fld id="{D129093B-6C9E-4D87-83F3-61F323917C97}" type="slidenum">
              <a:rPr lang="fr-CA"/>
              <a:pPr>
                <a:defRPr/>
              </a:pPr>
              <a:t>‹N›</a:t>
            </a:fld>
            <a:endParaRPr lang="fr-CA"/>
          </a:p>
        </p:txBody>
      </p:sp>
    </p:spTree>
    <p:extLst>
      <p:ext uri="{BB962C8B-B14F-4D97-AF65-F5344CB8AC3E}">
        <p14:creationId xmlns:p14="http://schemas.microsoft.com/office/powerpoint/2010/main" xmlns="" val="8255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96925" y="4857750"/>
            <a:ext cx="8567738" cy="15017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5"/>
          <p:cNvSpPr>
            <a:spLocks noGrp="1" noChangeArrowheads="1"/>
          </p:cNvSpPr>
          <p:nvPr>
            <p:ph type="sldNum" idx="11"/>
          </p:nvPr>
        </p:nvSpPr>
        <p:spPr>
          <a:ln/>
        </p:spPr>
        <p:txBody>
          <a:bodyPr/>
          <a:lstStyle>
            <a:lvl1pPr>
              <a:defRPr/>
            </a:lvl1pPr>
          </a:lstStyle>
          <a:p>
            <a:pPr>
              <a:defRPr/>
            </a:pPr>
            <a:fld id="{837D8F54-6DA1-4324-801E-B381631F5D85}" type="slidenum">
              <a:rPr lang="fr-CA"/>
              <a:pPr>
                <a:defRPr/>
              </a:pPr>
              <a:t>‹N›</a:t>
            </a:fld>
            <a:endParaRPr lang="fr-CA"/>
          </a:p>
        </p:txBody>
      </p:sp>
    </p:spTree>
    <p:extLst>
      <p:ext uri="{BB962C8B-B14F-4D97-AF65-F5344CB8AC3E}">
        <p14:creationId xmlns:p14="http://schemas.microsoft.com/office/powerpoint/2010/main" xmlns="" val="3414182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503238" y="1763713"/>
            <a:ext cx="4451350" cy="4975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106988" y="1763713"/>
            <a:ext cx="4452937" cy="4975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3"/>
          <p:cNvSpPr>
            <a:spLocks noGrp="1" noChangeArrowheads="1"/>
          </p:cNvSpPr>
          <p:nvPr>
            <p:ph type="dt" idx="10"/>
          </p:nvPr>
        </p:nvSpPr>
        <p:spPr>
          <a:ln/>
        </p:spPr>
        <p:txBody>
          <a:bodyPr/>
          <a:lstStyle>
            <a:lvl1pPr>
              <a:defRPr/>
            </a:lvl1pPr>
          </a:lstStyle>
          <a:p>
            <a:pPr>
              <a:defRPr/>
            </a:pPr>
            <a:endParaRPr lang="fr-FR"/>
          </a:p>
        </p:txBody>
      </p:sp>
      <p:sp>
        <p:nvSpPr>
          <p:cNvPr id="6" name="Rectangle 5"/>
          <p:cNvSpPr>
            <a:spLocks noGrp="1" noChangeArrowheads="1"/>
          </p:cNvSpPr>
          <p:nvPr>
            <p:ph type="sldNum" idx="11"/>
          </p:nvPr>
        </p:nvSpPr>
        <p:spPr>
          <a:ln/>
        </p:spPr>
        <p:txBody>
          <a:bodyPr/>
          <a:lstStyle>
            <a:lvl1pPr>
              <a:defRPr/>
            </a:lvl1pPr>
          </a:lstStyle>
          <a:p>
            <a:pPr>
              <a:defRPr/>
            </a:pPr>
            <a:fld id="{40408D3B-AC28-4D87-9EDB-886684B81F0B}" type="slidenum">
              <a:rPr lang="fr-CA"/>
              <a:pPr>
                <a:defRPr/>
              </a:pPr>
              <a:t>‹N›</a:t>
            </a:fld>
            <a:endParaRPr lang="fr-CA"/>
          </a:p>
        </p:txBody>
      </p:sp>
    </p:spTree>
    <p:extLst>
      <p:ext uri="{BB962C8B-B14F-4D97-AF65-F5344CB8AC3E}">
        <p14:creationId xmlns:p14="http://schemas.microsoft.com/office/powerpoint/2010/main" xmlns="" val="3471244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4825" y="303213"/>
            <a:ext cx="9072563" cy="1258887"/>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3"/>
          <p:cNvSpPr>
            <a:spLocks noGrp="1" noChangeArrowheads="1"/>
          </p:cNvSpPr>
          <p:nvPr>
            <p:ph type="dt" idx="10"/>
          </p:nvPr>
        </p:nvSpPr>
        <p:spPr>
          <a:ln/>
        </p:spPr>
        <p:txBody>
          <a:bodyPr/>
          <a:lstStyle>
            <a:lvl1pPr>
              <a:defRPr/>
            </a:lvl1pPr>
          </a:lstStyle>
          <a:p>
            <a:pPr>
              <a:defRPr/>
            </a:pPr>
            <a:endParaRPr lang="fr-FR"/>
          </a:p>
        </p:txBody>
      </p:sp>
      <p:sp>
        <p:nvSpPr>
          <p:cNvPr id="8" name="Rectangle 5"/>
          <p:cNvSpPr>
            <a:spLocks noGrp="1" noChangeArrowheads="1"/>
          </p:cNvSpPr>
          <p:nvPr>
            <p:ph type="sldNum" idx="11"/>
          </p:nvPr>
        </p:nvSpPr>
        <p:spPr>
          <a:ln/>
        </p:spPr>
        <p:txBody>
          <a:bodyPr/>
          <a:lstStyle>
            <a:lvl1pPr>
              <a:defRPr/>
            </a:lvl1pPr>
          </a:lstStyle>
          <a:p>
            <a:pPr>
              <a:defRPr/>
            </a:pPr>
            <a:fld id="{270567AC-486B-4FCF-B203-307DB9DAF6E9}" type="slidenum">
              <a:rPr lang="fr-CA"/>
              <a:pPr>
                <a:defRPr/>
              </a:pPr>
              <a:t>‹N›</a:t>
            </a:fld>
            <a:endParaRPr lang="fr-CA"/>
          </a:p>
        </p:txBody>
      </p:sp>
    </p:spTree>
    <p:extLst>
      <p:ext uri="{BB962C8B-B14F-4D97-AF65-F5344CB8AC3E}">
        <p14:creationId xmlns:p14="http://schemas.microsoft.com/office/powerpoint/2010/main" xmlns="" val="150630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3"/>
          <p:cNvSpPr>
            <a:spLocks noGrp="1" noChangeArrowheads="1"/>
          </p:cNvSpPr>
          <p:nvPr>
            <p:ph type="dt" idx="10"/>
          </p:nvPr>
        </p:nvSpPr>
        <p:spPr>
          <a:ln/>
        </p:spPr>
        <p:txBody>
          <a:bodyPr/>
          <a:lstStyle>
            <a:lvl1pPr>
              <a:defRPr/>
            </a:lvl1pPr>
          </a:lstStyle>
          <a:p>
            <a:pPr>
              <a:defRPr/>
            </a:pPr>
            <a:endParaRPr lang="fr-FR"/>
          </a:p>
        </p:txBody>
      </p:sp>
      <p:sp>
        <p:nvSpPr>
          <p:cNvPr id="4" name="Rectangle 5"/>
          <p:cNvSpPr>
            <a:spLocks noGrp="1" noChangeArrowheads="1"/>
          </p:cNvSpPr>
          <p:nvPr>
            <p:ph type="sldNum" idx="11"/>
          </p:nvPr>
        </p:nvSpPr>
        <p:spPr>
          <a:ln/>
        </p:spPr>
        <p:txBody>
          <a:bodyPr/>
          <a:lstStyle>
            <a:lvl1pPr>
              <a:defRPr/>
            </a:lvl1pPr>
          </a:lstStyle>
          <a:p>
            <a:pPr>
              <a:defRPr/>
            </a:pPr>
            <a:fld id="{90B96D95-F2C4-43D2-8D1F-95B581737C72}" type="slidenum">
              <a:rPr lang="fr-CA"/>
              <a:pPr>
                <a:defRPr/>
              </a:pPr>
              <a:t>‹N›</a:t>
            </a:fld>
            <a:endParaRPr lang="fr-CA"/>
          </a:p>
        </p:txBody>
      </p:sp>
    </p:spTree>
    <p:extLst>
      <p:ext uri="{BB962C8B-B14F-4D97-AF65-F5344CB8AC3E}">
        <p14:creationId xmlns:p14="http://schemas.microsoft.com/office/powerpoint/2010/main" xmlns="" val="3280073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fr-FR"/>
          </a:p>
        </p:txBody>
      </p:sp>
      <p:sp>
        <p:nvSpPr>
          <p:cNvPr id="3" name="Rectangle 5"/>
          <p:cNvSpPr>
            <a:spLocks noGrp="1" noChangeArrowheads="1"/>
          </p:cNvSpPr>
          <p:nvPr>
            <p:ph type="sldNum" idx="11"/>
          </p:nvPr>
        </p:nvSpPr>
        <p:spPr>
          <a:ln/>
        </p:spPr>
        <p:txBody>
          <a:bodyPr/>
          <a:lstStyle>
            <a:lvl1pPr>
              <a:defRPr/>
            </a:lvl1pPr>
          </a:lstStyle>
          <a:p>
            <a:pPr>
              <a:defRPr/>
            </a:pPr>
            <a:fld id="{A770A8F8-243B-479B-AF5C-6558C322CAB0}" type="slidenum">
              <a:rPr lang="fr-CA"/>
              <a:pPr>
                <a:defRPr/>
              </a:pPr>
              <a:t>‹N›</a:t>
            </a:fld>
            <a:endParaRPr lang="fr-CA"/>
          </a:p>
        </p:txBody>
      </p:sp>
    </p:spTree>
    <p:extLst>
      <p:ext uri="{BB962C8B-B14F-4D97-AF65-F5344CB8AC3E}">
        <p14:creationId xmlns:p14="http://schemas.microsoft.com/office/powerpoint/2010/main" xmlns="" val="710356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04825" y="301625"/>
            <a:ext cx="3316288" cy="1279525"/>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
          <p:cNvSpPr>
            <a:spLocks noGrp="1" noChangeArrowheads="1"/>
          </p:cNvSpPr>
          <p:nvPr>
            <p:ph type="dt" idx="10"/>
          </p:nvPr>
        </p:nvSpPr>
        <p:spPr>
          <a:ln/>
        </p:spPr>
        <p:txBody>
          <a:bodyPr/>
          <a:lstStyle>
            <a:lvl1pPr>
              <a:defRPr/>
            </a:lvl1pPr>
          </a:lstStyle>
          <a:p>
            <a:pPr>
              <a:defRPr/>
            </a:pPr>
            <a:endParaRPr lang="fr-FR"/>
          </a:p>
        </p:txBody>
      </p:sp>
      <p:sp>
        <p:nvSpPr>
          <p:cNvPr id="6" name="Rectangle 5"/>
          <p:cNvSpPr>
            <a:spLocks noGrp="1" noChangeArrowheads="1"/>
          </p:cNvSpPr>
          <p:nvPr>
            <p:ph type="sldNum" idx="11"/>
          </p:nvPr>
        </p:nvSpPr>
        <p:spPr>
          <a:ln/>
        </p:spPr>
        <p:txBody>
          <a:bodyPr/>
          <a:lstStyle>
            <a:lvl1pPr>
              <a:defRPr/>
            </a:lvl1pPr>
          </a:lstStyle>
          <a:p>
            <a:pPr>
              <a:defRPr/>
            </a:pPr>
            <a:fld id="{B75FF8ED-CC90-45F7-B847-C2968C5D9054}" type="slidenum">
              <a:rPr lang="fr-CA"/>
              <a:pPr>
                <a:defRPr/>
              </a:pPr>
              <a:t>‹N›</a:t>
            </a:fld>
            <a:endParaRPr lang="fr-CA"/>
          </a:p>
        </p:txBody>
      </p:sp>
    </p:spTree>
    <p:extLst>
      <p:ext uri="{BB962C8B-B14F-4D97-AF65-F5344CB8AC3E}">
        <p14:creationId xmlns:p14="http://schemas.microsoft.com/office/powerpoint/2010/main" xmlns="" val="3374932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76438" y="5291138"/>
            <a:ext cx="6048375" cy="625475"/>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
          <p:cNvSpPr>
            <a:spLocks noGrp="1" noChangeArrowheads="1"/>
          </p:cNvSpPr>
          <p:nvPr>
            <p:ph type="dt" idx="10"/>
          </p:nvPr>
        </p:nvSpPr>
        <p:spPr>
          <a:ln/>
        </p:spPr>
        <p:txBody>
          <a:bodyPr/>
          <a:lstStyle>
            <a:lvl1pPr>
              <a:defRPr/>
            </a:lvl1pPr>
          </a:lstStyle>
          <a:p>
            <a:pPr>
              <a:defRPr/>
            </a:pPr>
            <a:endParaRPr lang="fr-FR"/>
          </a:p>
        </p:txBody>
      </p:sp>
      <p:sp>
        <p:nvSpPr>
          <p:cNvPr id="6" name="Rectangle 5"/>
          <p:cNvSpPr>
            <a:spLocks noGrp="1" noChangeArrowheads="1"/>
          </p:cNvSpPr>
          <p:nvPr>
            <p:ph type="sldNum" idx="11"/>
          </p:nvPr>
        </p:nvSpPr>
        <p:spPr>
          <a:ln/>
        </p:spPr>
        <p:txBody>
          <a:bodyPr/>
          <a:lstStyle>
            <a:lvl1pPr>
              <a:defRPr/>
            </a:lvl1pPr>
          </a:lstStyle>
          <a:p>
            <a:pPr>
              <a:defRPr/>
            </a:pPr>
            <a:fld id="{857DEEB1-FA00-4BE4-8809-0E27F692B2F2}" type="slidenum">
              <a:rPr lang="fr-CA"/>
              <a:pPr>
                <a:defRPr/>
              </a:pPr>
              <a:t>‹N›</a:t>
            </a:fld>
            <a:endParaRPr lang="fr-CA"/>
          </a:p>
        </p:txBody>
      </p:sp>
    </p:spTree>
    <p:extLst>
      <p:ext uri="{BB962C8B-B14F-4D97-AF65-F5344CB8AC3E}">
        <p14:creationId xmlns:p14="http://schemas.microsoft.com/office/powerpoint/2010/main" xmlns="" val="12321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141288"/>
            <a:ext cx="9056687" cy="157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it-IT" smtClean="0"/>
              <a:t>Cliccate per modificare il formato del testo del titolo</a:t>
            </a:r>
          </a:p>
        </p:txBody>
      </p:sp>
      <p:sp>
        <p:nvSpPr>
          <p:cNvPr id="1027" name="Rectangle 2"/>
          <p:cNvSpPr>
            <a:spLocks noGrp="1" noChangeArrowheads="1"/>
          </p:cNvSpPr>
          <p:nvPr>
            <p:ph type="body" idx="1"/>
          </p:nvPr>
        </p:nvSpPr>
        <p:spPr bwMode="auto">
          <a:xfrm>
            <a:off x="503238" y="1763713"/>
            <a:ext cx="9056687" cy="497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it-IT" smtClean="0"/>
              <a:t>Cliccate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2" name="Rectangle 3"/>
          <p:cNvSpPr>
            <a:spLocks noGrp="1" noChangeArrowheads="1"/>
          </p:cNvSpPr>
          <p:nvPr>
            <p:ph type="dt"/>
          </p:nvPr>
        </p:nvSpPr>
        <p:spPr bwMode="auto">
          <a:xfrm>
            <a:off x="503238" y="7005638"/>
            <a:ext cx="2336800" cy="387350"/>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latin typeface="Calibri" pitchFamily="32" charset="0"/>
                <a:ea typeface="+mn-ea"/>
                <a:cs typeface="Tahoma" charset="0"/>
              </a:defRPr>
            </a:lvl1pPr>
          </a:lstStyle>
          <a:p>
            <a:pPr>
              <a:defRPr/>
            </a:pPr>
            <a:endParaRPr lang="fr-FR"/>
          </a:p>
        </p:txBody>
      </p:sp>
      <p:sp>
        <p:nvSpPr>
          <p:cNvPr id="1028" name="Text Box 4"/>
          <p:cNvSpPr txBox="1">
            <a:spLocks noChangeArrowheads="1"/>
          </p:cNvSpPr>
          <p:nvPr/>
        </p:nvSpPr>
        <p:spPr bwMode="auto">
          <a:xfrm>
            <a:off x="3443288" y="6953250"/>
            <a:ext cx="3192462" cy="508000"/>
          </a:xfrm>
          <a:prstGeom prst="rect">
            <a:avLst/>
          </a:prstGeom>
          <a:noFill/>
          <a:ln w="9525">
            <a:noFill/>
            <a:round/>
            <a:headEnd/>
            <a:tailEnd/>
          </a:ln>
          <a:effectLst/>
        </p:spPr>
        <p:txBody>
          <a:bodyPr wrap="none" anchor="ctr"/>
          <a:lstStyle/>
          <a:p>
            <a:pPr>
              <a:buFont typeface="Times New Roman" pitchFamily="16" charset="0"/>
              <a:buNone/>
              <a:defRPr/>
            </a:pPr>
            <a:endParaRPr lang="it-IT">
              <a:latin typeface="Calibri" pitchFamily="32" charset="0"/>
              <a:ea typeface="+mn-ea"/>
            </a:endParaRPr>
          </a:p>
        </p:txBody>
      </p:sp>
      <p:sp>
        <p:nvSpPr>
          <p:cNvPr id="1029" name="Rectangle 5"/>
          <p:cNvSpPr>
            <a:spLocks noGrp="1" noChangeArrowheads="1"/>
          </p:cNvSpPr>
          <p:nvPr>
            <p:ph type="sldNum"/>
          </p:nvPr>
        </p:nvSpPr>
        <p:spPr bwMode="auto">
          <a:xfrm>
            <a:off x="7223125" y="7005638"/>
            <a:ext cx="2336800" cy="387350"/>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latin typeface="Calibri" pitchFamily="32" charset="0"/>
                <a:ea typeface="+mn-ea"/>
                <a:cs typeface="Tahoma" charset="0"/>
              </a:defRPr>
            </a:lvl1pPr>
          </a:lstStyle>
          <a:p>
            <a:pPr>
              <a:defRPr/>
            </a:pPr>
            <a:fld id="{D94DF318-2874-4212-B5B5-44E823E2F9F4}" type="slidenum">
              <a:rPr lang="fr-CA"/>
              <a:pPr>
                <a:defRPr/>
              </a:pPr>
              <a:t>‹N›</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S Gothic" charset="0"/>
          <a:cs typeface="MS Gothic"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S Gothic" charset="0"/>
          <a:cs typeface="MS Gothic"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S Gothic" charset="0"/>
          <a:cs typeface="MS Gothic"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S Gothic" charset="0"/>
          <a:cs typeface="MS Gothic"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0"/>
          <a:cs typeface="MS Gothic"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0"/>
          <a:cs typeface="MS Gothic"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0"/>
          <a:cs typeface="MS Gothic"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0"/>
          <a:cs typeface="MS Gothic"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8.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215900" y="2411413"/>
            <a:ext cx="9577388" cy="1944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9pPr>
          </a:lstStyle>
          <a:p>
            <a:pPr eaLnBrk="1" hangingPunct="1"/>
            <a:r>
              <a:rPr lang="en-US" altLang="it-IT" sz="3600" dirty="0" smtClean="0">
                <a:solidFill>
                  <a:schemeClr val="tx1"/>
                </a:solidFill>
                <a:latin typeface="Verdana" pitchFamily="34" charset="0"/>
              </a:rPr>
              <a:t>PRESENCE BASED ADAPTIVE CONTROL FOR INDOOR BUILDING LIGHTING</a:t>
            </a:r>
            <a:endParaRPr lang="fr-CA" altLang="it-IT" sz="3600" dirty="0">
              <a:solidFill>
                <a:schemeClr val="tx1"/>
              </a:solidFill>
              <a:latin typeface="Verdana" pitchFamily="34" charset="0"/>
            </a:endParaRPr>
          </a:p>
        </p:txBody>
      </p:sp>
      <p:sp>
        <p:nvSpPr>
          <p:cNvPr id="2051" name="Text Box 3"/>
          <p:cNvSpPr txBox="1">
            <a:spLocks noChangeArrowheads="1"/>
          </p:cNvSpPr>
          <p:nvPr/>
        </p:nvSpPr>
        <p:spPr bwMode="auto">
          <a:xfrm>
            <a:off x="431800" y="4716463"/>
            <a:ext cx="7056438" cy="2679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9pPr>
          </a:lstStyle>
          <a:p>
            <a:pPr eaLnBrk="1" hangingPunct="1"/>
            <a:r>
              <a:rPr lang="it-IT" altLang="it-IT" sz="2000" dirty="0" smtClean="0">
                <a:solidFill>
                  <a:srgbClr val="0C2577"/>
                </a:solidFill>
                <a:latin typeface="Verdana" pitchFamily="34" charset="0"/>
              </a:rPr>
              <a:t>M. Annunziato - ENEA</a:t>
            </a:r>
          </a:p>
          <a:p>
            <a:pPr eaLnBrk="1" hangingPunct="1"/>
            <a:r>
              <a:rPr lang="it-IT" altLang="it-IT" sz="2000" dirty="0" smtClean="0">
                <a:solidFill>
                  <a:srgbClr val="0C2577"/>
                </a:solidFill>
                <a:latin typeface="Verdana" pitchFamily="34" charset="0"/>
              </a:rPr>
              <a:t>A. Antonelli – </a:t>
            </a:r>
            <a:r>
              <a:rPr lang="it-IT" altLang="it-IT" sz="2000" dirty="0" err="1" smtClean="0">
                <a:solidFill>
                  <a:srgbClr val="0C2577"/>
                </a:solidFill>
                <a:latin typeface="Verdana" pitchFamily="34" charset="0"/>
              </a:rPr>
              <a:t>University</a:t>
            </a:r>
            <a:r>
              <a:rPr lang="it-IT" altLang="it-IT" sz="2000" dirty="0" smtClean="0">
                <a:solidFill>
                  <a:srgbClr val="0C2577"/>
                </a:solidFill>
                <a:latin typeface="Verdana" pitchFamily="34" charset="0"/>
              </a:rPr>
              <a:t> Roma </a:t>
            </a:r>
            <a:r>
              <a:rPr lang="it-IT" altLang="it-IT" sz="2000" dirty="0">
                <a:solidFill>
                  <a:srgbClr val="0C2577"/>
                </a:solidFill>
                <a:latin typeface="Verdana" pitchFamily="34" charset="0"/>
              </a:rPr>
              <a:t>3</a:t>
            </a:r>
          </a:p>
          <a:p>
            <a:pPr eaLnBrk="1" hangingPunct="1"/>
            <a:r>
              <a:rPr lang="it-IT" altLang="it-IT" sz="2000" dirty="0" smtClean="0">
                <a:solidFill>
                  <a:srgbClr val="0C2577"/>
                </a:solidFill>
                <a:latin typeface="Verdana" pitchFamily="34" charset="0"/>
              </a:rPr>
              <a:t>M. </a:t>
            </a:r>
            <a:r>
              <a:rPr lang="it-IT" altLang="it-IT" sz="2000" dirty="0" err="1" smtClean="0">
                <a:solidFill>
                  <a:srgbClr val="0C2577"/>
                </a:solidFill>
                <a:latin typeface="Verdana" pitchFamily="34" charset="0"/>
              </a:rPr>
              <a:t>Grossoni</a:t>
            </a:r>
            <a:r>
              <a:rPr lang="it-IT" altLang="it-IT" sz="2000" dirty="0" smtClean="0">
                <a:solidFill>
                  <a:srgbClr val="0C2577"/>
                </a:solidFill>
                <a:latin typeface="Verdana" pitchFamily="34" charset="0"/>
              </a:rPr>
              <a:t> – </a:t>
            </a:r>
            <a:r>
              <a:rPr lang="it-IT" altLang="it-IT" sz="2000" dirty="0" err="1" smtClean="0">
                <a:solidFill>
                  <a:srgbClr val="0C2577"/>
                </a:solidFill>
                <a:latin typeface="Verdana" pitchFamily="34" charset="0"/>
              </a:rPr>
              <a:t>University</a:t>
            </a:r>
            <a:r>
              <a:rPr lang="it-IT" altLang="it-IT" sz="2000" dirty="0" smtClean="0">
                <a:solidFill>
                  <a:srgbClr val="0C2577"/>
                </a:solidFill>
                <a:latin typeface="Verdana" pitchFamily="34" charset="0"/>
              </a:rPr>
              <a:t> Roma 3</a:t>
            </a:r>
          </a:p>
          <a:p>
            <a:pPr eaLnBrk="1" hangingPunct="1"/>
            <a:r>
              <a:rPr lang="it-IT" altLang="it-IT" sz="2000" b="1" u="sng" dirty="0" smtClean="0">
                <a:solidFill>
                  <a:srgbClr val="0C2577"/>
                </a:solidFill>
                <a:latin typeface="Verdana" pitchFamily="34" charset="0"/>
              </a:rPr>
              <a:t>Stefano </a:t>
            </a:r>
            <a:r>
              <a:rPr lang="it-IT" altLang="it-IT" sz="2000" b="1" u="sng" dirty="0">
                <a:solidFill>
                  <a:srgbClr val="0C2577"/>
                </a:solidFill>
                <a:latin typeface="Verdana" pitchFamily="34" charset="0"/>
              </a:rPr>
              <a:t>Pizzuti </a:t>
            </a:r>
            <a:r>
              <a:rPr lang="it-IT" altLang="it-IT" sz="2000" dirty="0">
                <a:solidFill>
                  <a:srgbClr val="0C2577"/>
                </a:solidFill>
                <a:latin typeface="Verdana" pitchFamily="34" charset="0"/>
              </a:rPr>
              <a:t>– </a:t>
            </a:r>
            <a:r>
              <a:rPr lang="it-IT" altLang="it-IT" sz="2000" dirty="0" smtClean="0">
                <a:solidFill>
                  <a:srgbClr val="0C2577"/>
                </a:solidFill>
                <a:latin typeface="Verdana" pitchFamily="34" charset="0"/>
              </a:rPr>
              <a:t>ENEA </a:t>
            </a:r>
            <a:endParaRPr lang="it-IT" altLang="it-IT" sz="2000" dirty="0">
              <a:solidFill>
                <a:srgbClr val="0C2577"/>
              </a:solidFill>
              <a:latin typeface="Verdana" pitchFamily="34" charset="0"/>
            </a:endParaRPr>
          </a:p>
          <a:p>
            <a:pPr eaLnBrk="1" hangingPunct="1"/>
            <a:r>
              <a:rPr lang="it-IT" altLang="it-IT" sz="2000" dirty="0">
                <a:solidFill>
                  <a:srgbClr val="0C2577"/>
                </a:solidFill>
                <a:latin typeface="Verdana" pitchFamily="34" charset="0"/>
              </a:rPr>
              <a:t> </a:t>
            </a:r>
          </a:p>
          <a:p>
            <a:pPr eaLnBrk="1" hangingPunct="1"/>
            <a:endParaRPr lang="it-IT" altLang="it-IT" sz="2000" dirty="0">
              <a:solidFill>
                <a:srgbClr val="0C2577"/>
              </a:solidFill>
              <a:latin typeface="Verdana" pitchFamily="34" charset="0"/>
            </a:endParaRPr>
          </a:p>
          <a:p>
            <a:pPr eaLnBrk="1" hangingPunct="1"/>
            <a:r>
              <a:rPr lang="it-IT" altLang="it-IT" sz="2400" b="1" dirty="0" err="1">
                <a:solidFill>
                  <a:srgbClr val="D58520"/>
                </a:solidFill>
                <a:latin typeface="Verdana" pitchFamily="34" charset="0"/>
              </a:rPr>
              <a:t>European</a:t>
            </a:r>
            <a:r>
              <a:rPr lang="it-IT" altLang="it-IT" sz="2400" b="1" dirty="0">
                <a:solidFill>
                  <a:srgbClr val="D58520"/>
                </a:solidFill>
                <a:latin typeface="Verdana" pitchFamily="34" charset="0"/>
              </a:rPr>
              <a:t> Energy Conference </a:t>
            </a:r>
          </a:p>
          <a:p>
            <a:pPr eaLnBrk="1" hangingPunct="1"/>
            <a:r>
              <a:rPr lang="it-IT" altLang="it-IT" sz="2400" b="1" dirty="0" smtClean="0">
                <a:solidFill>
                  <a:srgbClr val="D58520"/>
                </a:solidFill>
                <a:latin typeface="Verdana" pitchFamily="34" charset="0"/>
              </a:rPr>
              <a:t>Budapest(HU), </a:t>
            </a:r>
            <a:r>
              <a:rPr lang="it-IT" altLang="it-IT" sz="2400" b="1" dirty="0" err="1" smtClean="0">
                <a:solidFill>
                  <a:srgbClr val="D58520"/>
                </a:solidFill>
                <a:latin typeface="Verdana" pitchFamily="34" charset="0"/>
              </a:rPr>
              <a:t>October</a:t>
            </a:r>
            <a:r>
              <a:rPr lang="it-IT" altLang="it-IT" sz="2400" b="1" dirty="0" smtClean="0">
                <a:solidFill>
                  <a:srgbClr val="D58520"/>
                </a:solidFill>
                <a:latin typeface="Verdana" pitchFamily="34" charset="0"/>
              </a:rPr>
              <a:t> 27-30th 2013 </a:t>
            </a:r>
            <a:endParaRPr lang="it-IT" altLang="it-IT" sz="2400" b="1" dirty="0">
              <a:solidFill>
                <a:srgbClr val="D58520"/>
              </a:solidFill>
              <a:latin typeface="Verdana"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595313" y="277813"/>
            <a:ext cx="7540625" cy="59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0794" tIns="50397" rIns="100794" bIns="50397" anchor="ctr"/>
          <a:lstStyle>
            <a:lvl1pPr eaLnBrk="0" hangingPunc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1pPr>
            <a:lvl2pPr eaLnBrk="0" hangingPunc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2pPr>
            <a:lvl3pPr eaLnBrk="0" hangingPunc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3pPr>
            <a:lvl4pPr eaLnBrk="0" hangingPunc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4pPr>
            <a:lvl5pPr eaLnBrk="0" hangingPunc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9pPr>
          </a:lstStyle>
          <a:p>
            <a:pPr eaLnBrk="1" hangingPunct="1"/>
            <a:r>
              <a:rPr lang="fr-CA" altLang="it-IT" sz="4400">
                <a:solidFill>
                  <a:srgbClr val="104176"/>
                </a:solidFill>
                <a:latin typeface="Verdana" pitchFamily="34" charset="0"/>
              </a:rPr>
              <a:t>Experimentation</a:t>
            </a:r>
            <a:endParaRPr lang="fr-CA" altLang="it-IT" sz="4400">
              <a:solidFill>
                <a:srgbClr val="1F497D"/>
              </a:solidFill>
              <a:latin typeface="Verdana" pitchFamily="34" charset="0"/>
            </a:endParaRPr>
          </a:p>
        </p:txBody>
      </p:sp>
      <p:grpSp>
        <p:nvGrpSpPr>
          <p:cNvPr id="3" name="Gruppo 2"/>
          <p:cNvGrpSpPr/>
          <p:nvPr/>
        </p:nvGrpSpPr>
        <p:grpSpPr>
          <a:xfrm>
            <a:off x="842371" y="1979637"/>
            <a:ext cx="8836025" cy="5381625"/>
            <a:chOff x="179388" y="1143000"/>
            <a:chExt cx="8836025" cy="5381625"/>
          </a:xfrm>
        </p:grpSpPr>
        <p:pic>
          <p:nvPicPr>
            <p:cNvPr id="5" name="Immagine 1" descr="Descrizione: Descrizione: immagine nota.png"/>
            <p:cNvPicPr>
              <a:picLocks noChangeAspect="1" noChangeArrowheads="1"/>
            </p:cNvPicPr>
            <p:nvPr/>
          </p:nvPicPr>
          <p:blipFill>
            <a:blip r:embed="rId3" cstate="print"/>
            <a:srcRect t="19917"/>
            <a:stretch>
              <a:fillRect/>
            </a:stretch>
          </p:blipFill>
          <p:spPr bwMode="auto">
            <a:xfrm>
              <a:off x="4953000" y="1143000"/>
              <a:ext cx="3311525" cy="1987550"/>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p:spPr>
        </p:pic>
        <p:sp>
          <p:nvSpPr>
            <p:cNvPr id="6" name="CasellaDiTesto 47"/>
            <p:cNvSpPr txBox="1">
              <a:spLocks noChangeArrowheads="1"/>
            </p:cNvSpPr>
            <p:nvPr/>
          </p:nvSpPr>
          <p:spPr bwMode="auto">
            <a:xfrm>
              <a:off x="7851775" y="4251325"/>
              <a:ext cx="1144588"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buClr>
                  <a:srgbClr val="000000"/>
                </a:buClr>
                <a:buSzPct val="100000"/>
                <a:buFont typeface="Times New Roman" pitchFamily="18" charset="0"/>
                <a:buNone/>
              </a:pPr>
              <a:r>
                <a:rPr lang="en-GB" sz="1600">
                  <a:latin typeface="Calibri" pitchFamily="34" charset="0"/>
                  <a:ea typeface="MS Gothic" pitchFamily="49" charset="-128"/>
                </a:rPr>
                <a:t>Intelligence</a:t>
              </a:r>
            </a:p>
            <a:p>
              <a:pPr algn="ctr" eaLnBrk="1" hangingPunct="1">
                <a:buClr>
                  <a:srgbClr val="000000"/>
                </a:buClr>
                <a:buSzPct val="100000"/>
                <a:buFont typeface="Times New Roman" pitchFamily="18" charset="0"/>
                <a:buNone/>
              </a:pPr>
              <a:r>
                <a:rPr lang="en-GB" sz="1600">
                  <a:latin typeface="Calibri" pitchFamily="34" charset="0"/>
                  <a:ea typeface="MS Gothic" pitchFamily="49" charset="-128"/>
                </a:rPr>
                <a:t>level </a:t>
              </a:r>
            </a:p>
          </p:txBody>
        </p:sp>
        <p:grpSp>
          <p:nvGrpSpPr>
            <p:cNvPr id="7" name="Gruppo 16"/>
            <p:cNvGrpSpPr>
              <a:grpSpLocks/>
            </p:cNvGrpSpPr>
            <p:nvPr/>
          </p:nvGrpSpPr>
          <p:grpSpPr bwMode="auto">
            <a:xfrm>
              <a:off x="179388" y="2268538"/>
              <a:ext cx="8836025" cy="4256087"/>
              <a:chOff x="179512" y="2268538"/>
              <a:chExt cx="8836631" cy="4256087"/>
            </a:xfrm>
          </p:grpSpPr>
          <p:grpSp>
            <p:nvGrpSpPr>
              <p:cNvPr id="8" name="Gruppo 28"/>
              <p:cNvGrpSpPr/>
              <p:nvPr/>
            </p:nvGrpSpPr>
            <p:grpSpPr>
              <a:xfrm>
                <a:off x="179512" y="3284984"/>
                <a:ext cx="8836631" cy="1595004"/>
                <a:chOff x="179512" y="3861048"/>
                <a:chExt cx="8836631" cy="1595004"/>
              </a:xfrm>
              <a:solidFill>
                <a:srgbClr val="99CCFF"/>
              </a:solidFill>
            </p:grpSpPr>
            <p:cxnSp>
              <p:nvCxnSpPr>
                <p:cNvPr id="27" name="Connettore 1 26"/>
                <p:cNvCxnSpPr/>
                <p:nvPr/>
              </p:nvCxnSpPr>
              <p:spPr bwMode="auto">
                <a:xfrm>
                  <a:off x="179512" y="4293096"/>
                  <a:ext cx="8208912" cy="0"/>
                </a:xfrm>
                <a:prstGeom prst="line">
                  <a:avLst/>
                </a:prstGeom>
                <a:grpFill/>
                <a:ln w="9525" cap="flat" cmpd="sng" algn="ctr">
                  <a:solidFill>
                    <a:schemeClr val="tx1"/>
                  </a:solidFill>
                  <a:prstDash val="solid"/>
                  <a:round/>
                  <a:headEnd type="none" w="med" len="med"/>
                  <a:tailEnd type="none" w="med" len="med"/>
                </a:ln>
                <a:effectLst/>
              </p:spPr>
            </p:cxnSp>
            <p:sp>
              <p:nvSpPr>
                <p:cNvPr id="28" name="Rettangolo arrotondato 27"/>
                <p:cNvSpPr/>
                <p:nvPr/>
              </p:nvSpPr>
              <p:spPr bwMode="auto">
                <a:xfrm>
                  <a:off x="7878674" y="3861048"/>
                  <a:ext cx="1137469" cy="864096"/>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defTabSz="449263">
                    <a:buClr>
                      <a:srgbClr val="000000"/>
                    </a:buClr>
                    <a:buSzPct val="100000"/>
                    <a:buFont typeface="Times New Roman" pitchFamily="-108" charset="0"/>
                    <a:buNone/>
                    <a:defRPr/>
                  </a:pPr>
                  <a:r>
                    <a:rPr lang="en-GB" dirty="0">
                      <a:latin typeface="Calibri" pitchFamily="-108" charset="0"/>
                      <a:ea typeface="MS Gothic" pitchFamily="49" charset="-128"/>
                    </a:rPr>
                    <a:t>Village cloud</a:t>
                  </a:r>
                </a:p>
              </p:txBody>
            </p:sp>
            <p:grpSp>
              <p:nvGrpSpPr>
                <p:cNvPr id="29" name="Gruppo 22"/>
                <p:cNvGrpSpPr/>
                <p:nvPr/>
              </p:nvGrpSpPr>
              <p:grpSpPr>
                <a:xfrm>
                  <a:off x="179512" y="4293096"/>
                  <a:ext cx="1285673" cy="1150386"/>
                  <a:chOff x="179512" y="4293096"/>
                  <a:chExt cx="1285673" cy="1150386"/>
                </a:xfrm>
                <a:grpFill/>
              </p:grpSpPr>
              <p:sp>
                <p:nvSpPr>
                  <p:cNvPr id="42" name="CasellaDiTesto 41"/>
                  <p:cNvSpPr txBox="1"/>
                  <p:nvPr/>
                </p:nvSpPr>
                <p:spPr>
                  <a:xfrm>
                    <a:off x="179512" y="4797151"/>
                    <a:ext cx="1285673" cy="646331"/>
                  </a:xfrm>
                  <a:prstGeom prst="rect">
                    <a:avLst/>
                  </a:prstGeom>
                  <a:grpFill/>
                  <a:ln>
                    <a:solidFill>
                      <a:schemeClr val="bg2">
                        <a:lumMod val="50000"/>
                      </a:schemeClr>
                    </a:solidFill>
                  </a:ln>
                  <a:effectLst>
                    <a:outerShdw blurRad="50800" dist="38100" dir="2700000" algn="tl" rotWithShape="0">
                      <a:prstClr val="black">
                        <a:alpha val="40000"/>
                      </a:prstClr>
                    </a:outerShdw>
                  </a:effectLst>
                </p:spPr>
                <p:txBody>
                  <a:bodyPr wrap="none">
                    <a:spAutoFit/>
                  </a:bodyPr>
                  <a:lstStyle/>
                  <a:p>
                    <a:pPr algn="ctr" defTabSz="449263">
                      <a:buClr>
                        <a:srgbClr val="000000"/>
                      </a:buClr>
                      <a:buSzPct val="100000"/>
                      <a:buFont typeface="Times New Roman" pitchFamily="18" charset="0"/>
                      <a:buNone/>
                      <a:defRPr/>
                    </a:pPr>
                    <a:r>
                      <a:rPr lang="en-GB" dirty="0">
                        <a:latin typeface="Calibri" pitchFamily="34" charset="0"/>
                        <a:ea typeface="MS Gothic" pitchFamily="49" charset="-128"/>
                      </a:rPr>
                      <a:t>Distributed </a:t>
                    </a:r>
                  </a:p>
                  <a:p>
                    <a:pPr algn="ctr" defTabSz="449263">
                      <a:buClr>
                        <a:srgbClr val="000000"/>
                      </a:buClr>
                      <a:buSzPct val="100000"/>
                      <a:buFont typeface="Times New Roman" pitchFamily="18" charset="0"/>
                      <a:buNone/>
                      <a:defRPr/>
                    </a:pPr>
                    <a:r>
                      <a:rPr lang="en-GB" dirty="0">
                        <a:latin typeface="Calibri" pitchFamily="34" charset="0"/>
                        <a:ea typeface="MS Gothic" pitchFamily="49" charset="-128"/>
                      </a:rPr>
                      <a:t>Energy</a:t>
                    </a:r>
                  </a:p>
                </p:txBody>
              </p:sp>
              <p:cxnSp>
                <p:nvCxnSpPr>
                  <p:cNvPr id="43" name="Connettore 1 42"/>
                  <p:cNvCxnSpPr>
                    <a:stCxn id="42" idx="0"/>
                  </p:cNvCxnSpPr>
                  <p:nvPr/>
                </p:nvCxnSpPr>
                <p:spPr bwMode="auto">
                  <a:xfrm flipH="1" flipV="1">
                    <a:off x="822348" y="4293096"/>
                    <a:ext cx="1" cy="504055"/>
                  </a:xfrm>
                  <a:prstGeom prst="line">
                    <a:avLst/>
                  </a:prstGeom>
                  <a:grpFill/>
                  <a:ln w="9525" cap="flat" cmpd="sng" algn="ctr">
                    <a:solidFill>
                      <a:schemeClr val="tx1"/>
                    </a:solidFill>
                    <a:prstDash val="solid"/>
                    <a:round/>
                    <a:headEnd type="none" w="med" len="med"/>
                    <a:tailEnd type="none" w="med" len="med"/>
                  </a:ln>
                  <a:effectLst/>
                </p:spPr>
              </p:cxnSp>
            </p:grpSp>
            <p:grpSp>
              <p:nvGrpSpPr>
                <p:cNvPr id="30" name="Gruppo 23"/>
                <p:cNvGrpSpPr/>
                <p:nvPr/>
              </p:nvGrpSpPr>
              <p:grpSpPr>
                <a:xfrm>
                  <a:off x="1835696" y="4293097"/>
                  <a:ext cx="994055" cy="1162955"/>
                  <a:chOff x="1891938" y="4293097"/>
                  <a:chExt cx="994055" cy="1162955"/>
                </a:xfrm>
                <a:grpFill/>
              </p:grpSpPr>
              <p:sp>
                <p:nvSpPr>
                  <p:cNvPr id="40" name="CasellaDiTesto 39"/>
                  <p:cNvSpPr txBox="1"/>
                  <p:nvPr/>
                </p:nvSpPr>
                <p:spPr>
                  <a:xfrm>
                    <a:off x="1891938" y="4809721"/>
                    <a:ext cx="994055" cy="646331"/>
                  </a:xfrm>
                  <a:prstGeom prst="rect">
                    <a:avLst/>
                  </a:prstGeom>
                  <a:grpFill/>
                  <a:ln>
                    <a:solidFill>
                      <a:schemeClr val="bg2">
                        <a:lumMod val="50000"/>
                      </a:schemeClr>
                    </a:solidFill>
                  </a:ln>
                  <a:effectLst>
                    <a:outerShdw blurRad="50800" dist="38100" dir="2700000" algn="tl" rotWithShape="0">
                      <a:prstClr val="black">
                        <a:alpha val="40000"/>
                      </a:prstClr>
                    </a:outerShdw>
                  </a:effectLst>
                </p:spPr>
                <p:txBody>
                  <a:bodyPr wrap="none">
                    <a:spAutoFit/>
                  </a:bodyPr>
                  <a:lstStyle/>
                  <a:p>
                    <a:pPr defTabSz="449263">
                      <a:buClr>
                        <a:srgbClr val="000000"/>
                      </a:buClr>
                      <a:buSzPct val="100000"/>
                      <a:buFont typeface="Times New Roman" pitchFamily="18" charset="0"/>
                      <a:buNone/>
                      <a:defRPr/>
                    </a:pPr>
                    <a:r>
                      <a:rPr lang="en-GB" dirty="0">
                        <a:latin typeface="Calibri" pitchFamily="34" charset="0"/>
                        <a:ea typeface="MS Gothic" pitchFamily="49" charset="-128"/>
                      </a:rPr>
                      <a:t>Building</a:t>
                    </a:r>
                  </a:p>
                  <a:p>
                    <a:pPr defTabSz="449263">
                      <a:buClr>
                        <a:srgbClr val="000000"/>
                      </a:buClr>
                      <a:buSzPct val="100000"/>
                      <a:buFont typeface="Times New Roman" pitchFamily="18" charset="0"/>
                      <a:buNone/>
                      <a:defRPr/>
                    </a:pPr>
                    <a:r>
                      <a:rPr lang="en-GB" dirty="0">
                        <a:latin typeface="Calibri" pitchFamily="34" charset="0"/>
                        <a:ea typeface="MS Gothic" pitchFamily="49" charset="-128"/>
                      </a:rPr>
                      <a:t>Network</a:t>
                    </a:r>
                  </a:p>
                </p:txBody>
              </p:sp>
              <p:cxnSp>
                <p:nvCxnSpPr>
                  <p:cNvPr id="41" name="Connettore 1 40"/>
                  <p:cNvCxnSpPr>
                    <a:stCxn id="40" idx="0"/>
                  </p:cNvCxnSpPr>
                  <p:nvPr/>
                </p:nvCxnSpPr>
                <p:spPr bwMode="auto">
                  <a:xfrm flipV="1">
                    <a:off x="2388966" y="4293097"/>
                    <a:ext cx="0" cy="516624"/>
                  </a:xfrm>
                  <a:prstGeom prst="line">
                    <a:avLst/>
                  </a:prstGeom>
                  <a:grpFill/>
                  <a:ln w="9525" cap="flat" cmpd="sng" algn="ctr">
                    <a:solidFill>
                      <a:schemeClr val="tx1"/>
                    </a:solidFill>
                    <a:prstDash val="solid"/>
                    <a:round/>
                    <a:headEnd type="none" w="med" len="med"/>
                    <a:tailEnd type="none" w="med" len="med"/>
                  </a:ln>
                  <a:effectLst/>
                </p:spPr>
              </p:cxnSp>
            </p:grpSp>
            <p:grpSp>
              <p:nvGrpSpPr>
                <p:cNvPr id="31" name="Gruppo 24"/>
                <p:cNvGrpSpPr/>
                <p:nvPr/>
              </p:nvGrpSpPr>
              <p:grpSpPr>
                <a:xfrm>
                  <a:off x="3203848" y="4293096"/>
                  <a:ext cx="978794" cy="1150387"/>
                  <a:chOff x="3203848" y="4293096"/>
                  <a:chExt cx="978794" cy="1150387"/>
                </a:xfrm>
                <a:grpFill/>
              </p:grpSpPr>
              <p:sp>
                <p:nvSpPr>
                  <p:cNvPr id="38" name="CasellaDiTesto 37"/>
                  <p:cNvSpPr txBox="1"/>
                  <p:nvPr/>
                </p:nvSpPr>
                <p:spPr>
                  <a:xfrm>
                    <a:off x="3203848" y="4797152"/>
                    <a:ext cx="978794" cy="646331"/>
                  </a:xfrm>
                  <a:prstGeom prst="rect">
                    <a:avLst/>
                  </a:prstGeom>
                  <a:grpFill/>
                  <a:ln>
                    <a:solidFill>
                      <a:schemeClr val="bg2">
                        <a:lumMod val="50000"/>
                      </a:schemeClr>
                    </a:solidFill>
                  </a:ln>
                  <a:effectLst>
                    <a:outerShdw blurRad="50800" dist="38100" dir="2700000" algn="tl" rotWithShape="0">
                      <a:prstClr val="black">
                        <a:alpha val="40000"/>
                      </a:prstClr>
                    </a:outerShdw>
                  </a:effectLst>
                </p:spPr>
                <p:txBody>
                  <a:bodyPr wrap="none">
                    <a:spAutoFit/>
                  </a:bodyPr>
                  <a:lstStyle/>
                  <a:p>
                    <a:pPr defTabSz="449263">
                      <a:buClr>
                        <a:srgbClr val="000000"/>
                      </a:buClr>
                      <a:buSzPct val="100000"/>
                      <a:buFont typeface="Times New Roman" pitchFamily="18" charset="0"/>
                      <a:buNone/>
                      <a:defRPr/>
                    </a:pPr>
                    <a:r>
                      <a:rPr lang="en-GB" dirty="0">
                        <a:latin typeface="Calibri" pitchFamily="34" charset="0"/>
                        <a:ea typeface="MS Gothic" pitchFamily="49" charset="-128"/>
                      </a:rPr>
                      <a:t>Outdoor</a:t>
                    </a:r>
                  </a:p>
                  <a:p>
                    <a:pPr defTabSz="449263">
                      <a:buClr>
                        <a:srgbClr val="000000"/>
                      </a:buClr>
                      <a:buSzPct val="100000"/>
                      <a:buFont typeface="Times New Roman" pitchFamily="18" charset="0"/>
                      <a:buNone/>
                      <a:defRPr/>
                    </a:pPr>
                    <a:r>
                      <a:rPr lang="en-GB" dirty="0">
                        <a:latin typeface="Calibri" pitchFamily="34" charset="0"/>
                        <a:ea typeface="MS Gothic" pitchFamily="49" charset="-128"/>
                      </a:rPr>
                      <a:t>Lighting</a:t>
                    </a:r>
                  </a:p>
                </p:txBody>
              </p:sp>
              <p:cxnSp>
                <p:nvCxnSpPr>
                  <p:cNvPr id="39" name="Connettore 1 38"/>
                  <p:cNvCxnSpPr>
                    <a:stCxn id="38" idx="0"/>
                  </p:cNvCxnSpPr>
                  <p:nvPr/>
                </p:nvCxnSpPr>
                <p:spPr bwMode="auto">
                  <a:xfrm flipV="1">
                    <a:off x="3693245" y="4293096"/>
                    <a:ext cx="0" cy="504056"/>
                  </a:xfrm>
                  <a:prstGeom prst="line">
                    <a:avLst/>
                  </a:prstGeom>
                  <a:grpFill/>
                  <a:ln w="9525" cap="flat" cmpd="sng" algn="ctr">
                    <a:solidFill>
                      <a:schemeClr val="tx1"/>
                    </a:solidFill>
                    <a:prstDash val="solid"/>
                    <a:round/>
                    <a:headEnd type="none" w="med" len="med"/>
                    <a:tailEnd type="none" w="med" len="med"/>
                  </a:ln>
                  <a:effectLst/>
                </p:spPr>
              </p:cxnSp>
            </p:grpSp>
            <p:grpSp>
              <p:nvGrpSpPr>
                <p:cNvPr id="32" name="Gruppo 25"/>
                <p:cNvGrpSpPr/>
                <p:nvPr/>
              </p:nvGrpSpPr>
              <p:grpSpPr>
                <a:xfrm>
                  <a:off x="4470767" y="4293096"/>
                  <a:ext cx="965329" cy="873388"/>
                  <a:chOff x="4427984" y="4293096"/>
                  <a:chExt cx="965329" cy="873388"/>
                </a:xfrm>
                <a:grpFill/>
              </p:grpSpPr>
              <p:sp>
                <p:nvSpPr>
                  <p:cNvPr id="36" name="CasellaDiTesto 35"/>
                  <p:cNvSpPr txBox="1"/>
                  <p:nvPr/>
                </p:nvSpPr>
                <p:spPr>
                  <a:xfrm>
                    <a:off x="4427984" y="4797152"/>
                    <a:ext cx="965329" cy="369332"/>
                  </a:xfrm>
                  <a:prstGeom prst="rect">
                    <a:avLst/>
                  </a:prstGeom>
                  <a:grpFill/>
                  <a:ln>
                    <a:solidFill>
                      <a:schemeClr val="bg2">
                        <a:lumMod val="50000"/>
                      </a:schemeClr>
                    </a:solidFill>
                  </a:ln>
                  <a:effectLst>
                    <a:outerShdw blurRad="50800" dist="38100" dir="2700000" algn="tl" rotWithShape="0">
                      <a:prstClr val="black">
                        <a:alpha val="40000"/>
                      </a:prstClr>
                    </a:outerShdw>
                  </a:effectLst>
                </p:spPr>
                <p:txBody>
                  <a:bodyPr wrap="none">
                    <a:spAutoFit/>
                  </a:bodyPr>
                  <a:lstStyle/>
                  <a:p>
                    <a:pPr defTabSz="449263">
                      <a:buClr>
                        <a:srgbClr val="000000"/>
                      </a:buClr>
                      <a:buSzPct val="100000"/>
                      <a:buFont typeface="Times New Roman" pitchFamily="18" charset="0"/>
                      <a:buNone/>
                      <a:defRPr/>
                    </a:pPr>
                    <a:r>
                      <a:rPr lang="en-GB" dirty="0">
                        <a:latin typeface="Calibri" pitchFamily="34" charset="0"/>
                        <a:ea typeface="MS Gothic" pitchFamily="49" charset="-128"/>
                      </a:rPr>
                      <a:t>Mobility</a:t>
                    </a:r>
                  </a:p>
                </p:txBody>
              </p:sp>
              <p:cxnSp>
                <p:nvCxnSpPr>
                  <p:cNvPr id="37" name="Connettore 1 36"/>
                  <p:cNvCxnSpPr>
                    <a:stCxn id="36" idx="0"/>
                  </p:cNvCxnSpPr>
                  <p:nvPr/>
                </p:nvCxnSpPr>
                <p:spPr bwMode="auto">
                  <a:xfrm flipH="1" flipV="1">
                    <a:off x="4910648" y="4293096"/>
                    <a:ext cx="1" cy="504056"/>
                  </a:xfrm>
                  <a:prstGeom prst="line">
                    <a:avLst/>
                  </a:prstGeom>
                  <a:grpFill/>
                  <a:ln w="9525" cap="flat" cmpd="sng" algn="ctr">
                    <a:solidFill>
                      <a:schemeClr val="tx1"/>
                    </a:solidFill>
                    <a:prstDash val="solid"/>
                    <a:round/>
                    <a:headEnd type="none" w="med" len="med"/>
                    <a:tailEnd type="none" w="med" len="med"/>
                  </a:ln>
                  <a:effectLst/>
                </p:spPr>
              </p:cxnSp>
            </p:grpSp>
            <p:grpSp>
              <p:nvGrpSpPr>
                <p:cNvPr id="33" name="Gruppo 26"/>
                <p:cNvGrpSpPr/>
                <p:nvPr/>
              </p:nvGrpSpPr>
              <p:grpSpPr>
                <a:xfrm>
                  <a:off x="5724128" y="4293096"/>
                  <a:ext cx="1673022" cy="873388"/>
                  <a:chOff x="5724128" y="4293096"/>
                  <a:chExt cx="1673022" cy="873388"/>
                </a:xfrm>
                <a:grpFill/>
              </p:grpSpPr>
              <p:sp>
                <p:nvSpPr>
                  <p:cNvPr id="34" name="CasellaDiTesto 33"/>
                  <p:cNvSpPr txBox="1"/>
                  <p:nvPr/>
                </p:nvSpPr>
                <p:spPr>
                  <a:xfrm>
                    <a:off x="5724128" y="4797152"/>
                    <a:ext cx="1673022" cy="369332"/>
                  </a:xfrm>
                  <a:prstGeom prst="rect">
                    <a:avLst/>
                  </a:prstGeom>
                  <a:grpFill/>
                  <a:ln>
                    <a:solidFill>
                      <a:schemeClr val="bg2">
                        <a:lumMod val="50000"/>
                      </a:schemeClr>
                    </a:solidFill>
                  </a:ln>
                  <a:effectLst>
                    <a:outerShdw blurRad="50800" dist="38100" dir="2700000" algn="tl" rotWithShape="0">
                      <a:prstClr val="black">
                        <a:alpha val="40000"/>
                      </a:prstClr>
                    </a:outerShdw>
                  </a:effectLst>
                </p:spPr>
                <p:txBody>
                  <a:bodyPr wrap="none">
                    <a:spAutoFit/>
                  </a:bodyPr>
                  <a:lstStyle/>
                  <a:p>
                    <a:pPr defTabSz="449263">
                      <a:buClr>
                        <a:srgbClr val="000000"/>
                      </a:buClr>
                      <a:buSzPct val="100000"/>
                      <a:buFont typeface="Times New Roman" pitchFamily="18" charset="0"/>
                      <a:buNone/>
                      <a:defRPr/>
                    </a:pPr>
                    <a:r>
                      <a:rPr lang="en-GB" dirty="0">
                        <a:latin typeface="Calibri" pitchFamily="34" charset="0"/>
                        <a:ea typeface="MS Gothic" pitchFamily="49" charset="-128"/>
                      </a:rPr>
                      <a:t>Communication</a:t>
                    </a:r>
                  </a:p>
                </p:txBody>
              </p:sp>
              <p:cxnSp>
                <p:nvCxnSpPr>
                  <p:cNvPr id="35" name="Connettore 1 34"/>
                  <p:cNvCxnSpPr>
                    <a:stCxn id="34" idx="0"/>
                  </p:cNvCxnSpPr>
                  <p:nvPr/>
                </p:nvCxnSpPr>
                <p:spPr bwMode="auto">
                  <a:xfrm flipV="1">
                    <a:off x="6560639" y="4293096"/>
                    <a:ext cx="0" cy="504056"/>
                  </a:xfrm>
                  <a:prstGeom prst="line">
                    <a:avLst/>
                  </a:prstGeom>
                  <a:grpFill/>
                  <a:ln w="9525" cap="flat" cmpd="sng" algn="ctr">
                    <a:solidFill>
                      <a:schemeClr val="tx1"/>
                    </a:solidFill>
                    <a:prstDash val="solid"/>
                    <a:round/>
                    <a:headEnd type="none" w="med" len="med"/>
                    <a:tailEnd type="none" w="med" len="med"/>
                  </a:ln>
                  <a:effectLst/>
                </p:spPr>
              </p:cxnSp>
            </p:grpSp>
          </p:grpSp>
          <p:sp>
            <p:nvSpPr>
              <p:cNvPr id="9" name="Ovale 8"/>
              <p:cNvSpPr/>
              <p:nvPr/>
            </p:nvSpPr>
            <p:spPr bwMode="auto">
              <a:xfrm>
                <a:off x="971728" y="2276475"/>
                <a:ext cx="1360581" cy="792163"/>
              </a:xfrm>
              <a:prstGeom prst="ellipse">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buClr>
                    <a:srgbClr val="000000"/>
                  </a:buClr>
                  <a:buSzPct val="100000"/>
                  <a:buFont typeface="Times New Roman" pitchFamily="18" charset="0"/>
                  <a:buNone/>
                  <a:defRPr/>
                </a:pPr>
                <a:r>
                  <a:rPr lang="en-GB">
                    <a:latin typeface="Calibri" pitchFamily="34" charset="0"/>
                    <a:ea typeface="MS Gothic"/>
                    <a:cs typeface="MS Gothic"/>
                  </a:rPr>
                  <a:t>Smart</a:t>
                </a:r>
              </a:p>
              <a:p>
                <a:pPr algn="ctr">
                  <a:buClr>
                    <a:srgbClr val="000000"/>
                  </a:buClr>
                  <a:buSzPct val="100000"/>
                  <a:buFont typeface="Times New Roman" pitchFamily="18" charset="0"/>
                  <a:buNone/>
                  <a:defRPr/>
                </a:pPr>
                <a:r>
                  <a:rPr lang="en-GB">
                    <a:latin typeface="Calibri" pitchFamily="34" charset="0"/>
                    <a:ea typeface="MS Gothic"/>
                    <a:cs typeface="MS Gothic"/>
                  </a:rPr>
                  <a:t>agents</a:t>
                </a:r>
              </a:p>
            </p:txBody>
          </p:sp>
          <p:cxnSp>
            <p:nvCxnSpPr>
              <p:cNvPr id="10" name="Connettore 1 31"/>
              <p:cNvCxnSpPr>
                <a:cxnSpLocks noChangeShapeType="1"/>
                <a:stCxn id="9" idx="4"/>
              </p:cNvCxnSpPr>
              <p:nvPr/>
            </p:nvCxnSpPr>
            <p:spPr bwMode="auto">
              <a:xfrm>
                <a:off x="1652588" y="3068638"/>
                <a:ext cx="0" cy="647700"/>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cxnSp>
          <p:grpSp>
            <p:nvGrpSpPr>
              <p:cNvPr id="11" name="Gruppo 39"/>
              <p:cNvGrpSpPr>
                <a:grpSpLocks/>
              </p:cNvGrpSpPr>
              <p:nvPr/>
            </p:nvGrpSpPr>
            <p:grpSpPr bwMode="auto">
              <a:xfrm>
                <a:off x="2132013" y="5383213"/>
                <a:ext cx="649287" cy="608012"/>
                <a:chOff x="539552" y="5373216"/>
                <a:chExt cx="648072" cy="607596"/>
              </a:xfrm>
            </p:grpSpPr>
            <p:sp>
              <p:nvSpPr>
                <p:cNvPr id="24" name="Rettangolo 23"/>
                <p:cNvSpPr/>
                <p:nvPr/>
              </p:nvSpPr>
              <p:spPr bwMode="auto">
                <a:xfrm>
                  <a:off x="539810" y="5373216"/>
                  <a:ext cx="432606" cy="431505"/>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buClr>
                      <a:srgbClr val="000000"/>
                    </a:buClr>
                    <a:buSzPct val="100000"/>
                    <a:buFont typeface="Times New Roman" pitchFamily="18" charset="0"/>
                    <a:buNone/>
                    <a:defRPr/>
                  </a:pPr>
                  <a:endParaRPr lang="it-IT">
                    <a:solidFill>
                      <a:schemeClr val="bg1"/>
                    </a:solidFill>
                    <a:latin typeface="Calibri" pitchFamily="34" charset="0"/>
                    <a:ea typeface="MS Gothic"/>
                    <a:cs typeface="MS Gothic"/>
                  </a:endParaRPr>
                </a:p>
              </p:txBody>
            </p:sp>
            <p:sp>
              <p:nvSpPr>
                <p:cNvPr id="25" name="Rettangolo 24"/>
                <p:cNvSpPr/>
                <p:nvPr/>
              </p:nvSpPr>
              <p:spPr bwMode="auto">
                <a:xfrm>
                  <a:off x="642811" y="5444604"/>
                  <a:ext cx="432607" cy="433091"/>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buClr>
                      <a:srgbClr val="000000"/>
                    </a:buClr>
                    <a:buSzPct val="100000"/>
                    <a:buFont typeface="Times New Roman" pitchFamily="18" charset="0"/>
                    <a:buNone/>
                    <a:defRPr/>
                  </a:pPr>
                  <a:endParaRPr lang="it-IT">
                    <a:solidFill>
                      <a:schemeClr val="bg1"/>
                    </a:solidFill>
                    <a:latin typeface="Calibri" pitchFamily="34" charset="0"/>
                    <a:ea typeface="MS Gothic"/>
                    <a:cs typeface="MS Gothic"/>
                  </a:endParaRPr>
                </a:p>
              </p:txBody>
            </p:sp>
            <p:sp>
              <p:nvSpPr>
                <p:cNvPr id="26" name="Rettangolo 25"/>
                <p:cNvSpPr/>
                <p:nvPr/>
              </p:nvSpPr>
              <p:spPr bwMode="auto">
                <a:xfrm>
                  <a:off x="755320" y="5549307"/>
                  <a:ext cx="432606" cy="431505"/>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buClr>
                      <a:srgbClr val="000000"/>
                    </a:buClr>
                    <a:buSzPct val="100000"/>
                    <a:buFont typeface="Times New Roman" pitchFamily="18" charset="0"/>
                    <a:buNone/>
                    <a:defRPr/>
                  </a:pPr>
                  <a:endParaRPr lang="it-IT">
                    <a:solidFill>
                      <a:schemeClr val="bg1"/>
                    </a:solidFill>
                    <a:latin typeface="Calibri" pitchFamily="34" charset="0"/>
                    <a:ea typeface="MS Gothic"/>
                    <a:cs typeface="MS Gothic"/>
                  </a:endParaRPr>
                </a:p>
              </p:txBody>
            </p:sp>
          </p:grpSp>
          <p:cxnSp>
            <p:nvCxnSpPr>
              <p:cNvPr id="12" name="Connettore 1 43"/>
              <p:cNvCxnSpPr>
                <a:cxnSpLocks noChangeShapeType="1"/>
                <a:endCxn id="24" idx="0"/>
              </p:cNvCxnSpPr>
              <p:nvPr/>
            </p:nvCxnSpPr>
            <p:spPr bwMode="auto">
              <a:xfrm>
                <a:off x="2343150" y="4878388"/>
                <a:ext cx="4763" cy="504825"/>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cxnSp>
          <p:sp>
            <p:nvSpPr>
              <p:cNvPr id="13" name="CasellaDiTesto 38"/>
              <p:cNvSpPr txBox="1">
                <a:spLocks noChangeArrowheads="1"/>
              </p:cNvSpPr>
              <p:nvPr/>
            </p:nvSpPr>
            <p:spPr bwMode="auto">
              <a:xfrm>
                <a:off x="930275" y="6064250"/>
                <a:ext cx="198596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buClr>
                    <a:srgbClr val="000000"/>
                  </a:buClr>
                  <a:buSzPct val="100000"/>
                  <a:buFont typeface="Times New Roman" pitchFamily="18" charset="0"/>
                  <a:buNone/>
                </a:pPr>
                <a:r>
                  <a:rPr lang="en-GB" sz="1200">
                    <a:latin typeface="Calibri" pitchFamily="34" charset="0"/>
                    <a:ea typeface="MS Gothic" pitchFamily="49" charset="-128"/>
                  </a:rPr>
                  <a:t>buildings, sensors, low level control, local GUI</a:t>
                </a:r>
              </a:p>
            </p:txBody>
          </p:sp>
          <p:sp>
            <p:nvSpPr>
              <p:cNvPr id="14" name="Ovale 13"/>
              <p:cNvSpPr/>
              <p:nvPr/>
            </p:nvSpPr>
            <p:spPr bwMode="auto">
              <a:xfrm>
                <a:off x="2419628" y="2268538"/>
                <a:ext cx="1360581" cy="1016000"/>
              </a:xfrm>
              <a:prstGeom prst="ellipse">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buClr>
                    <a:srgbClr val="000000"/>
                  </a:buClr>
                  <a:buSzPct val="100000"/>
                  <a:buFont typeface="Times New Roman" pitchFamily="18" charset="0"/>
                  <a:buNone/>
                  <a:defRPr/>
                </a:pPr>
                <a:r>
                  <a:rPr lang="en-GB" dirty="0">
                    <a:solidFill>
                      <a:schemeClr val="tx1"/>
                    </a:solidFill>
                    <a:latin typeface="Calibri" pitchFamily="34" charset="0"/>
                    <a:ea typeface="MS Gothic"/>
                    <a:cs typeface="MS Gothic"/>
                  </a:rPr>
                  <a:t>Smart</a:t>
                </a:r>
              </a:p>
              <a:p>
                <a:pPr algn="ctr">
                  <a:buClr>
                    <a:srgbClr val="000000"/>
                  </a:buClr>
                  <a:buSzPct val="100000"/>
                  <a:buFont typeface="Times New Roman" pitchFamily="18" charset="0"/>
                  <a:buNone/>
                  <a:defRPr/>
                </a:pPr>
                <a:r>
                  <a:rPr lang="en-GB" dirty="0">
                    <a:solidFill>
                      <a:schemeClr val="tx1"/>
                    </a:solidFill>
                    <a:latin typeface="Calibri" pitchFamily="34" charset="0"/>
                    <a:ea typeface="MS Gothic"/>
                    <a:cs typeface="MS Gothic"/>
                  </a:rPr>
                  <a:t>Village GUI</a:t>
                </a:r>
              </a:p>
            </p:txBody>
          </p:sp>
          <p:cxnSp>
            <p:nvCxnSpPr>
              <p:cNvPr id="15" name="Connettore 1 49"/>
              <p:cNvCxnSpPr>
                <a:cxnSpLocks noChangeShapeType="1"/>
                <a:stCxn id="14" idx="4"/>
              </p:cNvCxnSpPr>
              <p:nvPr/>
            </p:nvCxnSpPr>
            <p:spPr bwMode="auto">
              <a:xfrm>
                <a:off x="3098800" y="3284538"/>
                <a:ext cx="0" cy="423862"/>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cxnSp>
          <p:cxnSp>
            <p:nvCxnSpPr>
              <p:cNvPr id="16" name="Connettore 2 52"/>
              <p:cNvCxnSpPr>
                <a:cxnSpLocks noChangeShapeType="1"/>
              </p:cNvCxnSpPr>
              <p:nvPr/>
            </p:nvCxnSpPr>
            <p:spPr bwMode="auto">
              <a:xfrm flipH="1">
                <a:off x="7551738" y="4437063"/>
                <a:ext cx="287337"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xmlns="">
                    <a:noFill/>
                  </a14:hiddenFill>
                </a:ext>
              </a:extLst>
            </p:spPr>
          </p:cxnSp>
          <p:grpSp>
            <p:nvGrpSpPr>
              <p:cNvPr id="17" name="Gruppo 53"/>
              <p:cNvGrpSpPr>
                <a:grpSpLocks/>
              </p:cNvGrpSpPr>
              <p:nvPr/>
            </p:nvGrpSpPr>
            <p:grpSpPr bwMode="auto">
              <a:xfrm>
                <a:off x="3492500" y="5383213"/>
                <a:ext cx="647700" cy="606425"/>
                <a:chOff x="539552" y="5373216"/>
                <a:chExt cx="648072" cy="607596"/>
              </a:xfrm>
            </p:grpSpPr>
            <p:sp>
              <p:nvSpPr>
                <p:cNvPr id="21" name="Rettangolo 20"/>
                <p:cNvSpPr/>
                <p:nvPr/>
              </p:nvSpPr>
              <p:spPr bwMode="auto">
                <a:xfrm>
                  <a:off x="539903" y="5373216"/>
                  <a:ext cx="432077" cy="432634"/>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buClr>
                      <a:srgbClr val="000000"/>
                    </a:buClr>
                    <a:buSzPct val="100000"/>
                    <a:buFont typeface="Times New Roman" pitchFamily="18" charset="0"/>
                    <a:buNone/>
                    <a:defRPr/>
                  </a:pPr>
                  <a:endParaRPr lang="it-IT">
                    <a:solidFill>
                      <a:schemeClr val="bg1"/>
                    </a:solidFill>
                    <a:latin typeface="Calibri" pitchFamily="34" charset="0"/>
                    <a:ea typeface="MS Gothic"/>
                    <a:cs typeface="MS Gothic"/>
                  </a:endParaRPr>
                </a:p>
              </p:txBody>
            </p:sp>
            <p:sp>
              <p:nvSpPr>
                <p:cNvPr id="22" name="Rettangolo 21"/>
                <p:cNvSpPr/>
                <p:nvPr/>
              </p:nvSpPr>
              <p:spPr bwMode="auto">
                <a:xfrm>
                  <a:off x="643158" y="5444791"/>
                  <a:ext cx="432077" cy="432634"/>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buClr>
                      <a:srgbClr val="000000"/>
                    </a:buClr>
                    <a:buSzPct val="100000"/>
                    <a:buFont typeface="Times New Roman" pitchFamily="18" charset="0"/>
                    <a:buNone/>
                    <a:defRPr/>
                  </a:pPr>
                  <a:endParaRPr lang="it-IT">
                    <a:solidFill>
                      <a:schemeClr val="bg1"/>
                    </a:solidFill>
                    <a:latin typeface="Calibri" pitchFamily="34" charset="0"/>
                    <a:ea typeface="MS Gothic"/>
                    <a:cs typeface="MS Gothic"/>
                  </a:endParaRPr>
                </a:p>
              </p:txBody>
            </p:sp>
            <p:sp>
              <p:nvSpPr>
                <p:cNvPr id="23" name="Rettangolo 22"/>
                <p:cNvSpPr/>
                <p:nvPr/>
              </p:nvSpPr>
              <p:spPr bwMode="auto">
                <a:xfrm>
                  <a:off x="755942" y="5548178"/>
                  <a:ext cx="432077" cy="432634"/>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buClr>
                      <a:srgbClr val="000000"/>
                    </a:buClr>
                    <a:buSzPct val="100000"/>
                    <a:buFont typeface="Times New Roman" pitchFamily="18" charset="0"/>
                    <a:buNone/>
                    <a:defRPr/>
                  </a:pPr>
                  <a:endParaRPr lang="it-IT">
                    <a:solidFill>
                      <a:schemeClr val="bg1"/>
                    </a:solidFill>
                    <a:latin typeface="Calibri" pitchFamily="34" charset="0"/>
                    <a:ea typeface="MS Gothic"/>
                    <a:cs typeface="MS Gothic"/>
                  </a:endParaRPr>
                </a:p>
              </p:txBody>
            </p:sp>
          </p:grpSp>
          <p:cxnSp>
            <p:nvCxnSpPr>
              <p:cNvPr id="18" name="Connettore 1 57"/>
              <p:cNvCxnSpPr>
                <a:cxnSpLocks noChangeShapeType="1"/>
                <a:endCxn id="21" idx="0"/>
              </p:cNvCxnSpPr>
              <p:nvPr/>
            </p:nvCxnSpPr>
            <p:spPr bwMode="auto">
              <a:xfrm>
                <a:off x="3702050" y="4876800"/>
                <a:ext cx="6350" cy="506413"/>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cxnSp>
          <p:sp>
            <p:nvSpPr>
              <p:cNvPr id="19" name="CasellaDiTesto 58"/>
              <p:cNvSpPr txBox="1">
                <a:spLocks noChangeArrowheads="1"/>
              </p:cNvSpPr>
              <p:nvPr/>
            </p:nvSpPr>
            <p:spPr bwMode="auto">
              <a:xfrm>
                <a:off x="3090863" y="6021388"/>
                <a:ext cx="1985962"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Clr>
                    <a:srgbClr val="000000"/>
                  </a:buClr>
                  <a:buSzPct val="100000"/>
                  <a:buFont typeface="Times New Roman" pitchFamily="18" charset="0"/>
                  <a:buNone/>
                </a:pPr>
                <a:r>
                  <a:rPr lang="en-GB" sz="1200">
                    <a:latin typeface="Calibri" pitchFamily="34" charset="0"/>
                    <a:ea typeface="MS Gothic" pitchFamily="49" charset="-128"/>
                  </a:rPr>
                  <a:t>lamps, remote management, dimmering, local GUI</a:t>
                </a:r>
              </a:p>
            </p:txBody>
          </p:sp>
          <p:sp>
            <p:nvSpPr>
              <p:cNvPr id="20" name="CasellaDiTesto 19"/>
              <p:cNvSpPr txBox="1"/>
              <p:nvPr/>
            </p:nvSpPr>
            <p:spPr>
              <a:xfrm>
                <a:off x="5867914" y="4953000"/>
                <a:ext cx="2319497" cy="1200150"/>
              </a:xfrm>
              <a:prstGeom prst="rect">
                <a:avLst/>
              </a:prstGeom>
              <a:solidFill>
                <a:schemeClr val="bg1"/>
              </a:solidFill>
              <a:ln>
                <a:solidFill>
                  <a:schemeClr val="bg2">
                    <a:lumMod val="50000"/>
                  </a:schemeClr>
                </a:solidFill>
              </a:ln>
              <a:effectLst>
                <a:outerShdw blurRad="50800" dist="38100" dir="2700000" algn="tl" rotWithShape="0">
                  <a:prstClr val="black">
                    <a:alpha val="40000"/>
                  </a:prstClr>
                </a:outerShdw>
              </a:effectLst>
            </p:spPr>
            <p:txBody>
              <a:bodyPr wrap="none">
                <a:spAutoFit/>
              </a:bodyPr>
              <a:lstStyle/>
              <a:p>
                <a:pPr algn="ctr">
                  <a:buClr>
                    <a:srgbClr val="000000"/>
                  </a:buClr>
                  <a:buSzPct val="100000"/>
                  <a:buFont typeface="Times New Roman" pitchFamily="18" charset="0"/>
                  <a:buNone/>
                  <a:defRPr/>
                </a:pPr>
                <a:r>
                  <a:rPr lang="en-GB" sz="2400" dirty="0">
                    <a:solidFill>
                      <a:schemeClr val="tx1"/>
                    </a:solidFill>
                    <a:latin typeface="Calibri" pitchFamily="34" charset="0"/>
                    <a:ea typeface="MS Gothic"/>
                    <a:cs typeface="MS Gothic"/>
                  </a:rPr>
                  <a:t>Smart Village</a:t>
                </a:r>
              </a:p>
              <a:p>
                <a:pPr algn="ctr">
                  <a:buClr>
                    <a:srgbClr val="000000"/>
                  </a:buClr>
                  <a:buSzPct val="100000"/>
                  <a:buFont typeface="Times New Roman" pitchFamily="18" charset="0"/>
                  <a:buNone/>
                  <a:defRPr/>
                </a:pPr>
                <a:endParaRPr lang="en-GB" sz="1600" dirty="0">
                  <a:solidFill>
                    <a:schemeClr val="tx1"/>
                  </a:solidFill>
                  <a:latin typeface="Calibri" pitchFamily="34" charset="0"/>
                  <a:ea typeface="MS Gothic"/>
                  <a:cs typeface="MS Gothic"/>
                </a:endParaRPr>
              </a:p>
              <a:p>
                <a:pPr algn="ctr">
                  <a:buClr>
                    <a:srgbClr val="000000"/>
                  </a:buClr>
                  <a:buSzPct val="100000"/>
                  <a:buFont typeface="Times New Roman" pitchFamily="18" charset="0"/>
                  <a:buNone/>
                  <a:defRPr/>
                </a:pPr>
                <a:r>
                  <a:rPr lang="en-GB" sz="1600" b="1" i="1" dirty="0">
                    <a:solidFill>
                      <a:srgbClr val="7030A0"/>
                    </a:solidFill>
                    <a:latin typeface="Calibri" pitchFamily="34" charset="0"/>
                    <a:ea typeface="MS Gothic"/>
                    <a:cs typeface="MS Gothic"/>
                  </a:rPr>
                  <a:t>Integrated management</a:t>
                </a:r>
                <a:r>
                  <a:rPr lang="en-GB" sz="1600" dirty="0">
                    <a:latin typeface="Calibri" pitchFamily="34" charset="0"/>
                    <a:ea typeface="MS Gothic"/>
                    <a:cs typeface="MS Gothic"/>
                  </a:rPr>
                  <a:t> </a:t>
                </a:r>
              </a:p>
              <a:p>
                <a:pPr algn="ctr">
                  <a:buClr>
                    <a:srgbClr val="000000"/>
                  </a:buClr>
                  <a:buSzPct val="100000"/>
                  <a:buFont typeface="Times New Roman" pitchFamily="18" charset="0"/>
                  <a:buNone/>
                  <a:defRPr/>
                </a:pPr>
                <a:r>
                  <a:rPr lang="en-GB" sz="1600" dirty="0">
                    <a:latin typeface="Calibri" pitchFamily="34" charset="0"/>
                    <a:ea typeface="MS Gothic"/>
                    <a:cs typeface="MS Gothic"/>
                  </a:rPr>
                  <a:t> </a:t>
                </a:r>
                <a:r>
                  <a:rPr lang="en-GB" sz="1600" b="1" i="1" dirty="0">
                    <a:solidFill>
                      <a:srgbClr val="7030A0"/>
                    </a:solidFill>
                    <a:latin typeface="Calibri" pitchFamily="34" charset="0"/>
                    <a:ea typeface="MS Gothic"/>
                    <a:cs typeface="MS Gothic"/>
                  </a:rPr>
                  <a:t>resource on demand</a:t>
                </a:r>
              </a:p>
            </p:txBody>
          </p:sp>
        </p:grpSp>
      </p:grpSp>
      <p:sp>
        <p:nvSpPr>
          <p:cNvPr id="2" name="Rettangolo 1"/>
          <p:cNvSpPr/>
          <p:nvPr/>
        </p:nvSpPr>
        <p:spPr>
          <a:xfrm>
            <a:off x="1" y="1187549"/>
            <a:ext cx="10080624" cy="584775"/>
          </a:xfrm>
          <a:prstGeom prst="rect">
            <a:avLst/>
          </a:prstGeom>
        </p:spPr>
        <p:txBody>
          <a:bodyPr wrap="square">
            <a:spAutoFit/>
          </a:bodyPr>
          <a:lstStyle/>
          <a:p>
            <a:pPr algn="ctr" eaLnBrk="0" hangingPunct="0"/>
            <a:r>
              <a:rPr lang="it-IT" sz="3200" dirty="0">
                <a:solidFill>
                  <a:schemeClr val="tx1"/>
                </a:solidFill>
              </a:rPr>
              <a:t>The ‘Casaccia’ Smart </a:t>
            </a:r>
            <a:r>
              <a:rPr lang="it-IT" sz="3200" dirty="0" err="1">
                <a:solidFill>
                  <a:schemeClr val="tx1"/>
                </a:solidFill>
              </a:rPr>
              <a:t>Village</a:t>
            </a:r>
            <a:endParaRPr lang="it-IT" sz="3200"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595313" y="277813"/>
            <a:ext cx="7540625" cy="59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0794" tIns="50397" rIns="100794" bIns="50397" anchor="ctr"/>
          <a:lstStyle>
            <a:lvl1pPr eaLnBrk="0" hangingPunc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1pPr>
            <a:lvl2pPr eaLnBrk="0" hangingPunc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2pPr>
            <a:lvl3pPr eaLnBrk="0" hangingPunc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3pPr>
            <a:lvl4pPr eaLnBrk="0" hangingPunc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4pPr>
            <a:lvl5pPr eaLnBrk="0" hangingPunc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9pPr>
          </a:lstStyle>
          <a:p>
            <a:pPr eaLnBrk="1" hangingPunct="1"/>
            <a:r>
              <a:rPr lang="fr-CA" altLang="it-IT" sz="4400">
                <a:solidFill>
                  <a:srgbClr val="104176"/>
                </a:solidFill>
                <a:latin typeface="Verdana" pitchFamily="34" charset="0"/>
              </a:rPr>
              <a:t>Experimentation</a:t>
            </a:r>
            <a:endParaRPr lang="fr-CA" altLang="it-IT" sz="4400">
              <a:solidFill>
                <a:srgbClr val="1F497D"/>
              </a:solidFill>
              <a:latin typeface="Verdana" pitchFamily="34" charset="0"/>
            </a:endParaRPr>
          </a:p>
        </p:txBody>
      </p:sp>
      <p:grpSp>
        <p:nvGrpSpPr>
          <p:cNvPr id="2" name="Gruppo 1"/>
          <p:cNvGrpSpPr/>
          <p:nvPr/>
        </p:nvGrpSpPr>
        <p:grpSpPr>
          <a:xfrm>
            <a:off x="793802" y="2205037"/>
            <a:ext cx="8497887" cy="4873625"/>
            <a:chOff x="395288" y="1474788"/>
            <a:chExt cx="8497887" cy="4873625"/>
          </a:xfrm>
        </p:grpSpPr>
        <p:sp>
          <p:nvSpPr>
            <p:cNvPr id="3" name="Rettangolo 2"/>
            <p:cNvSpPr/>
            <p:nvPr/>
          </p:nvSpPr>
          <p:spPr>
            <a:xfrm>
              <a:off x="3708400" y="1474788"/>
              <a:ext cx="2159000" cy="1512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0" tIns="0" bIns="0" anchor="ctr"/>
            <a:lstStyle/>
            <a:p>
              <a:pPr algn="ctr">
                <a:buClr>
                  <a:srgbClr val="000000"/>
                </a:buClr>
                <a:buSzPct val="100000"/>
                <a:buFont typeface="Times New Roman" pitchFamily="18" charset="0"/>
                <a:buNone/>
                <a:defRPr/>
              </a:pPr>
              <a:endParaRPr lang="it-IT">
                <a:solidFill>
                  <a:srgbClr val="FFFFFF"/>
                </a:solidFill>
                <a:latin typeface="Calibri" pitchFamily="34" charset="0"/>
                <a:ea typeface="MS Gothic"/>
                <a:cs typeface="MS Gothic"/>
              </a:endParaRPr>
            </a:p>
          </p:txBody>
        </p:sp>
        <p:sp>
          <p:nvSpPr>
            <p:cNvPr id="4" name="Rettangolo 3"/>
            <p:cNvSpPr/>
            <p:nvPr/>
          </p:nvSpPr>
          <p:spPr>
            <a:xfrm>
              <a:off x="6227763" y="1474788"/>
              <a:ext cx="2665412" cy="15128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buClr>
                  <a:srgbClr val="000000"/>
                </a:buClr>
                <a:buSzPct val="100000"/>
                <a:buFont typeface="Times New Roman" pitchFamily="18" charset="0"/>
                <a:buNone/>
                <a:defRPr/>
              </a:pPr>
              <a:endParaRPr lang="it-IT">
                <a:solidFill>
                  <a:srgbClr val="FFFFFF"/>
                </a:solidFill>
                <a:latin typeface="Calibri" pitchFamily="34" charset="0"/>
                <a:ea typeface="MS Gothic"/>
                <a:cs typeface="MS Gothic"/>
              </a:endParaRPr>
            </a:p>
          </p:txBody>
        </p:sp>
        <p:sp>
          <p:nvSpPr>
            <p:cNvPr id="5" name="Rettangolo 4"/>
            <p:cNvSpPr/>
            <p:nvPr/>
          </p:nvSpPr>
          <p:spPr>
            <a:xfrm>
              <a:off x="395288" y="1474788"/>
              <a:ext cx="2952750" cy="1512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pitchFamily="18" charset="0"/>
                <a:buNone/>
                <a:defRPr/>
              </a:pPr>
              <a:endParaRPr lang="it-IT">
                <a:solidFill>
                  <a:srgbClr val="FFFFFF"/>
                </a:solidFill>
                <a:latin typeface="Calibri" pitchFamily="34" charset="0"/>
                <a:ea typeface="MS Gothic"/>
                <a:cs typeface="MS Gothic"/>
              </a:endParaRPr>
            </a:p>
          </p:txBody>
        </p:sp>
        <p:pic>
          <p:nvPicPr>
            <p:cNvPr id="6" name="Immagine 20" descr="Ufficio.jpg"/>
            <p:cNvPicPr>
              <a:picLocks noChangeAspect="1"/>
            </p:cNvPicPr>
            <p:nvPr/>
          </p:nvPicPr>
          <p:blipFill>
            <a:blip r:embed="rId3" cstate="print">
              <a:grayscl/>
              <a:extLst>
                <a:ext uri="{28A0092B-C50C-407E-A947-70E740481C1C}">
                  <a14:useLocalDpi xmlns:a14="http://schemas.microsoft.com/office/drawing/2010/main" xmlns="" val="0"/>
                </a:ext>
              </a:extLst>
            </a:blip>
            <a:srcRect/>
            <a:stretch>
              <a:fillRect/>
            </a:stretch>
          </p:blipFill>
          <p:spPr bwMode="auto">
            <a:xfrm>
              <a:off x="1331913" y="3924300"/>
              <a:ext cx="2654300" cy="1885950"/>
            </a:xfrm>
            <a:prstGeom prst="rect">
              <a:avLst/>
            </a:prstGeom>
            <a:noFill/>
            <a:ln w="1905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pic>
          <p:nvPicPr>
            <p:cNvPr id="7" name="Picture 4" descr="http://www.liboriobutera.com/wp-content/uploads/2011/05/badg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188" y="1692275"/>
              <a:ext cx="1008062" cy="109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6" descr="http://i.ebayimg.com/t/INTERRUTTORE-RILEVATORE-PRESENZA-SENSORE-AD-INFRAROSSO-/18/!Bdr1eGQBmk~$(KGrHqEH-CsEreIW6p9eBK6BD-h1R!~~_12.JPG"/>
            <p:cNvPicPr>
              <a:picLocks noChangeAspect="1" noChangeArrowheads="1"/>
            </p:cNvPicPr>
            <p:nvPr/>
          </p:nvPicPr>
          <p:blipFill>
            <a:blip r:embed="rId5" cstate="print">
              <a:grayscl/>
              <a:extLst>
                <a:ext uri="{28A0092B-C50C-407E-A947-70E740481C1C}">
                  <a14:useLocalDpi xmlns:a14="http://schemas.microsoft.com/office/drawing/2010/main" xmlns="" val="0"/>
                </a:ext>
              </a:extLst>
            </a:blip>
            <a:srcRect/>
            <a:stretch>
              <a:fillRect/>
            </a:stretch>
          </p:blipFill>
          <p:spPr bwMode="auto">
            <a:xfrm>
              <a:off x="2124075" y="1979613"/>
              <a:ext cx="1079500" cy="78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 name="Connettore 1 8"/>
            <p:cNvCxnSpPr/>
            <p:nvPr/>
          </p:nvCxnSpPr>
          <p:spPr>
            <a:xfrm>
              <a:off x="1116013" y="2790825"/>
              <a:ext cx="0" cy="341313"/>
            </a:xfrm>
            <a:prstGeom prst="line">
              <a:avLst/>
            </a:prstGeom>
            <a:ln w="3492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1116013" y="3132138"/>
              <a:ext cx="6985000" cy="0"/>
            </a:xfrm>
            <a:prstGeom prst="line">
              <a:avLst/>
            </a:prstGeom>
            <a:ln w="3492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a:off x="2555875" y="2771775"/>
              <a:ext cx="0" cy="341313"/>
            </a:xfrm>
            <a:prstGeom prst="line">
              <a:avLst/>
            </a:prstGeom>
            <a:ln w="34925">
              <a:solidFill>
                <a:srgbClr val="FF0000"/>
              </a:solidFill>
              <a:prstDash val="sysDot"/>
            </a:ln>
          </p:spPr>
          <p:style>
            <a:lnRef idx="1">
              <a:schemeClr val="accent1"/>
            </a:lnRef>
            <a:fillRef idx="0">
              <a:schemeClr val="accent1"/>
            </a:fillRef>
            <a:effectRef idx="0">
              <a:schemeClr val="accent1"/>
            </a:effectRef>
            <a:fontRef idx="minor">
              <a:schemeClr val="tx1"/>
            </a:fontRef>
          </p:style>
        </p:cxnSp>
        <p:pic>
          <p:nvPicPr>
            <p:cNvPr id="12" name="Immagine 11" descr="91952-big-1-DSC01179.jpeg"/>
            <p:cNvPicPr>
              <a:picLocks noChangeAspect="1"/>
            </p:cNvPicPr>
            <p:nvPr/>
          </p:nvPicPr>
          <p:blipFill>
            <a:blip r:embed="rId6" cstate="print"/>
            <a:srcRect l="21168" t="24192" r="27425" b="31856"/>
            <a:stretch>
              <a:fillRect/>
            </a:stretch>
          </p:blipFill>
          <p:spPr>
            <a:xfrm>
              <a:off x="395288" y="3379788"/>
              <a:ext cx="1439862" cy="922337"/>
            </a:xfrm>
            <a:prstGeom prst="rect">
              <a:avLst/>
            </a:prstGeom>
            <a:ln w="38100">
              <a:solidFill>
                <a:srgbClr val="FFFF00"/>
              </a:solidFill>
            </a:ln>
            <a:effectLst>
              <a:outerShdw blurRad="50800" dist="38100" dir="10800000" algn="r" rotWithShape="0">
                <a:prstClr val="black">
                  <a:alpha val="40000"/>
                </a:prstClr>
              </a:outerShdw>
            </a:effectLst>
          </p:spPr>
        </p:pic>
        <p:pic>
          <p:nvPicPr>
            <p:cNvPr id="13" name="Immagine 12" descr="th.jpg"/>
            <p:cNvPicPr>
              <a:picLocks noChangeAspect="1"/>
            </p:cNvPicPr>
            <p:nvPr/>
          </p:nvPicPr>
          <p:blipFill>
            <a:blip r:embed="rId7" cstate="print"/>
            <a:srcRect t="33800" r="35896"/>
            <a:stretch>
              <a:fillRect/>
            </a:stretch>
          </p:blipFill>
          <p:spPr>
            <a:xfrm>
              <a:off x="468313" y="4757738"/>
              <a:ext cx="1295400" cy="1398587"/>
            </a:xfrm>
            <a:prstGeom prst="rect">
              <a:avLst/>
            </a:prstGeom>
            <a:ln w="38100">
              <a:solidFill>
                <a:srgbClr val="FFFF00"/>
              </a:solidFill>
            </a:ln>
            <a:effectLst>
              <a:outerShdw blurRad="50800" dist="38100" dir="10800000" algn="r" rotWithShape="0">
                <a:prstClr val="black">
                  <a:alpha val="40000"/>
                </a:prstClr>
              </a:outerShdw>
            </a:effectLst>
          </p:spPr>
        </p:pic>
        <p:cxnSp>
          <p:nvCxnSpPr>
            <p:cNvPr id="14" name="Connettore 1 13"/>
            <p:cNvCxnSpPr/>
            <p:nvPr/>
          </p:nvCxnSpPr>
          <p:spPr>
            <a:xfrm>
              <a:off x="8101013" y="2841625"/>
              <a:ext cx="0" cy="290513"/>
            </a:xfrm>
            <a:prstGeom prst="line">
              <a:avLst/>
            </a:prstGeom>
            <a:ln w="34925">
              <a:solidFill>
                <a:srgbClr val="FF0000"/>
              </a:solidFill>
              <a:prstDash val="sysDot"/>
            </a:ln>
          </p:spPr>
          <p:style>
            <a:lnRef idx="1">
              <a:schemeClr val="accent1"/>
            </a:lnRef>
            <a:fillRef idx="0">
              <a:schemeClr val="accent1"/>
            </a:fillRef>
            <a:effectRef idx="0">
              <a:schemeClr val="accent1"/>
            </a:effectRef>
            <a:fontRef idx="minor">
              <a:schemeClr val="tx1"/>
            </a:fontRef>
          </p:style>
        </p:cxnSp>
        <p:pic>
          <p:nvPicPr>
            <p:cNvPr id="15" name="Immagine 38" descr="C0139504-Consciousness,_conceptual_artwork-SPL.jpg"/>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787900" y="3492500"/>
              <a:ext cx="1655763" cy="229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6" name="Connettore 2 15"/>
            <p:cNvCxnSpPr>
              <a:endCxn id="12" idx="3"/>
            </p:cNvCxnSpPr>
            <p:nvPr/>
          </p:nvCxnSpPr>
          <p:spPr>
            <a:xfrm flipH="1" flipV="1">
              <a:off x="1835150" y="3840163"/>
              <a:ext cx="2952750" cy="801687"/>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flipH="1">
              <a:off x="1763713" y="4641850"/>
              <a:ext cx="3024187" cy="8143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18" name="Immagine 35" descr="Diagnostica edifiicio.jpg"/>
            <p:cNvPicPr>
              <a:picLocks noChangeAspect="1"/>
            </p:cNvPicPr>
            <p:nvPr/>
          </p:nvPicPr>
          <p:blipFill>
            <a:blip r:embed="rId9" cstate="print"/>
            <a:srcRect/>
            <a:stretch>
              <a:fillRect/>
            </a:stretch>
          </p:blipFill>
          <p:spPr bwMode="auto">
            <a:xfrm>
              <a:off x="7524750" y="4572000"/>
              <a:ext cx="1206500" cy="1263650"/>
            </a:xfrm>
            <a:prstGeom prst="rect">
              <a:avLst/>
            </a:prstGeom>
            <a:effectLst>
              <a:outerShdw blurRad="50800" dist="38100" dir="2700000" algn="tl" rotWithShape="0">
                <a:prstClr val="black">
                  <a:alpha val="40000"/>
                </a:prstClr>
              </a:outerShdw>
            </a:effectLst>
          </p:spPr>
        </p:pic>
        <p:pic>
          <p:nvPicPr>
            <p:cNvPr id="19" name="Immagine 74" descr="termo-igrometri-17612-2699025.jpg"/>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372225" y="2124075"/>
              <a:ext cx="630238"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CasellaDiTesto 75"/>
            <p:cNvSpPr txBox="1">
              <a:spLocks noChangeArrowheads="1"/>
            </p:cNvSpPr>
            <p:nvPr/>
          </p:nvSpPr>
          <p:spPr bwMode="auto">
            <a:xfrm>
              <a:off x="1763713" y="1547813"/>
              <a:ext cx="172878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Clr>
                  <a:srgbClr val="000000"/>
                </a:buClr>
                <a:buSzPct val="100000"/>
                <a:buFont typeface="Times New Roman" pitchFamily="18" charset="0"/>
                <a:buNone/>
              </a:pPr>
              <a:r>
                <a:rPr lang="it-IT">
                  <a:solidFill>
                    <a:schemeClr val="bg1"/>
                  </a:solidFill>
                  <a:latin typeface="Calibri" pitchFamily="34" charset="0"/>
                  <a:ea typeface="MS Gothic" pitchFamily="49" charset="-128"/>
                </a:rPr>
                <a:t>Presence</a:t>
              </a:r>
            </a:p>
          </p:txBody>
        </p:sp>
        <p:sp>
          <p:nvSpPr>
            <p:cNvPr id="21" name="CasellaDiTesto 86"/>
            <p:cNvSpPr txBox="1">
              <a:spLocks noChangeArrowheads="1"/>
            </p:cNvSpPr>
            <p:nvPr/>
          </p:nvSpPr>
          <p:spPr bwMode="auto">
            <a:xfrm>
              <a:off x="3779838" y="1477963"/>
              <a:ext cx="223202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Clr>
                  <a:srgbClr val="000000"/>
                </a:buClr>
                <a:buSzPct val="100000"/>
                <a:buFont typeface="Times New Roman" pitchFamily="18" charset="0"/>
                <a:buNone/>
              </a:pPr>
              <a:r>
                <a:rPr lang="it-IT">
                  <a:solidFill>
                    <a:schemeClr val="bg1"/>
                  </a:solidFill>
                  <a:latin typeface="Calibri" pitchFamily="34" charset="0"/>
                  <a:ea typeface="MS Gothic" pitchFamily="49" charset="-128"/>
                </a:rPr>
                <a:t>Consumptions</a:t>
              </a:r>
            </a:p>
            <a:p>
              <a:pPr eaLnBrk="1" hangingPunct="1">
                <a:buClr>
                  <a:srgbClr val="000000"/>
                </a:buClr>
                <a:buSzPct val="100000"/>
                <a:buFont typeface="Times New Roman" pitchFamily="18" charset="0"/>
                <a:buNone/>
              </a:pPr>
              <a:endParaRPr lang="it-IT">
                <a:solidFill>
                  <a:schemeClr val="bg1"/>
                </a:solidFill>
                <a:latin typeface="Calibri" pitchFamily="34" charset="0"/>
                <a:ea typeface="MS Gothic" pitchFamily="49" charset="-128"/>
              </a:endParaRPr>
            </a:p>
          </p:txBody>
        </p:sp>
        <p:sp>
          <p:nvSpPr>
            <p:cNvPr id="22" name="Figura a mano libera 21"/>
            <p:cNvSpPr/>
            <p:nvPr/>
          </p:nvSpPr>
          <p:spPr>
            <a:xfrm>
              <a:off x="6443663" y="3779838"/>
              <a:ext cx="1957387" cy="731837"/>
            </a:xfrm>
            <a:custGeom>
              <a:avLst/>
              <a:gdLst>
                <a:gd name="connsiteX0" fmla="*/ 1639614 w 1755227"/>
                <a:gd name="connsiteY0" fmla="*/ 670035 h 670035"/>
                <a:gd name="connsiteX1" fmla="*/ 1529255 w 1755227"/>
                <a:gd name="connsiteY1" fmla="*/ 39414 h 670035"/>
                <a:gd name="connsiteX2" fmla="*/ 283779 w 1755227"/>
                <a:gd name="connsiteY2" fmla="*/ 433552 h 670035"/>
                <a:gd name="connsiteX3" fmla="*/ 0 w 1755227"/>
                <a:gd name="connsiteY3" fmla="*/ 449318 h 670035"/>
                <a:gd name="connsiteX0" fmla="*/ 1639614 w 2231547"/>
                <a:gd name="connsiteY0" fmla="*/ 680545 h 680545"/>
                <a:gd name="connsiteX1" fmla="*/ 2213154 w 2231547"/>
                <a:gd name="connsiteY1" fmla="*/ 144516 h 680545"/>
                <a:gd name="connsiteX2" fmla="*/ 1529255 w 2231547"/>
                <a:gd name="connsiteY2" fmla="*/ 49924 h 680545"/>
                <a:gd name="connsiteX3" fmla="*/ 283779 w 2231547"/>
                <a:gd name="connsiteY3" fmla="*/ 444062 h 680545"/>
                <a:gd name="connsiteX4" fmla="*/ 0 w 2231547"/>
                <a:gd name="connsiteY4" fmla="*/ 459828 h 680545"/>
                <a:gd name="connsiteX0" fmla="*/ 2487909 w 2487909"/>
                <a:gd name="connsiteY0" fmla="*/ 680545 h 680545"/>
                <a:gd name="connsiteX1" fmla="*/ 2213154 w 2487909"/>
                <a:gd name="connsiteY1" fmla="*/ 144516 h 680545"/>
                <a:gd name="connsiteX2" fmla="*/ 1529255 w 2487909"/>
                <a:gd name="connsiteY2" fmla="*/ 49924 h 680545"/>
                <a:gd name="connsiteX3" fmla="*/ 283779 w 2487909"/>
                <a:gd name="connsiteY3" fmla="*/ 444062 h 680545"/>
                <a:gd name="connsiteX4" fmla="*/ 0 w 2487909"/>
                <a:gd name="connsiteY4" fmla="*/ 459828 h 680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909" h="680545">
                  <a:moveTo>
                    <a:pt x="2487909" y="680545"/>
                  </a:moveTo>
                  <a:cubicBezTo>
                    <a:pt x="2485339" y="673841"/>
                    <a:pt x="2372930" y="249619"/>
                    <a:pt x="2213154" y="144516"/>
                  </a:cubicBezTo>
                  <a:cubicBezTo>
                    <a:pt x="2053378" y="39413"/>
                    <a:pt x="1850817" y="0"/>
                    <a:pt x="1529255" y="49924"/>
                  </a:cubicBezTo>
                  <a:cubicBezTo>
                    <a:pt x="1207693" y="99848"/>
                    <a:pt x="538655" y="375745"/>
                    <a:pt x="283779" y="444062"/>
                  </a:cubicBezTo>
                  <a:cubicBezTo>
                    <a:pt x="28903" y="512379"/>
                    <a:pt x="14451" y="486103"/>
                    <a:pt x="0" y="459828"/>
                  </a:cubicBezTo>
                </a:path>
              </a:pathLst>
            </a:custGeom>
            <a:ln>
              <a:tailEnd type="triangle" w="lg" len="lg"/>
            </a:ln>
          </p:spPr>
          <p:style>
            <a:lnRef idx="2">
              <a:schemeClr val="accent1"/>
            </a:lnRef>
            <a:fillRef idx="0">
              <a:schemeClr val="accent1"/>
            </a:fillRef>
            <a:effectRef idx="1">
              <a:schemeClr val="accent1"/>
            </a:effectRef>
            <a:fontRef idx="minor">
              <a:schemeClr val="tx1"/>
            </a:fontRef>
          </p:style>
          <p:txBody>
            <a:bodyPr anchor="ctr"/>
            <a:lstStyle/>
            <a:p>
              <a:pPr algn="ctr" defTabSz="449263">
                <a:buClr>
                  <a:srgbClr val="000000"/>
                </a:buClr>
                <a:buSzPct val="100000"/>
                <a:buFont typeface="Times New Roman" pitchFamily="18" charset="0"/>
                <a:buNone/>
                <a:defRPr/>
              </a:pPr>
              <a:endParaRPr lang="it-IT"/>
            </a:p>
          </p:txBody>
        </p:sp>
        <p:sp>
          <p:nvSpPr>
            <p:cNvPr id="23" name="Figura a mano libera 22"/>
            <p:cNvSpPr/>
            <p:nvPr/>
          </p:nvSpPr>
          <p:spPr>
            <a:xfrm flipV="1">
              <a:off x="5651500" y="5375275"/>
              <a:ext cx="1873250" cy="973138"/>
            </a:xfrm>
            <a:custGeom>
              <a:avLst/>
              <a:gdLst>
                <a:gd name="connsiteX0" fmla="*/ 0 w 1119117"/>
                <a:gd name="connsiteY0" fmla="*/ 0 h 791570"/>
                <a:gd name="connsiteX1" fmla="*/ 177421 w 1119117"/>
                <a:gd name="connsiteY1" fmla="*/ 436729 h 791570"/>
                <a:gd name="connsiteX2" fmla="*/ 955344 w 1119117"/>
                <a:gd name="connsiteY2" fmla="*/ 723332 h 791570"/>
                <a:gd name="connsiteX3" fmla="*/ 1119117 w 1119117"/>
                <a:gd name="connsiteY3" fmla="*/ 791570 h 791570"/>
                <a:gd name="connsiteX0" fmla="*/ 0 w 1119117"/>
                <a:gd name="connsiteY0" fmla="*/ 3682618 h 5131557"/>
                <a:gd name="connsiteX1" fmla="*/ 581940 w 1119117"/>
                <a:gd name="connsiteY1" fmla="*/ 120553 h 5131557"/>
                <a:gd name="connsiteX2" fmla="*/ 955344 w 1119117"/>
                <a:gd name="connsiteY2" fmla="*/ 4405950 h 5131557"/>
                <a:gd name="connsiteX3" fmla="*/ 1119117 w 1119117"/>
                <a:gd name="connsiteY3" fmla="*/ 4474188 h 5131557"/>
                <a:gd name="connsiteX0" fmla="*/ 0 w 1119117"/>
                <a:gd name="connsiteY0" fmla="*/ 3682618 h 5277129"/>
                <a:gd name="connsiteX1" fmla="*/ 581940 w 1119117"/>
                <a:gd name="connsiteY1" fmla="*/ 120553 h 5277129"/>
                <a:gd name="connsiteX2" fmla="*/ 955344 w 1119117"/>
                <a:gd name="connsiteY2" fmla="*/ 4405950 h 5277129"/>
                <a:gd name="connsiteX3" fmla="*/ 984822 w 1119117"/>
                <a:gd name="connsiteY3" fmla="*/ 5265757 h 5277129"/>
                <a:gd name="connsiteX4" fmla="*/ 1119117 w 1119117"/>
                <a:gd name="connsiteY4" fmla="*/ 4474188 h 5277129"/>
                <a:gd name="connsiteX0" fmla="*/ 0 w 1119117"/>
                <a:gd name="connsiteY0" fmla="*/ 2495269 h 4089780"/>
                <a:gd name="connsiteX1" fmla="*/ 402881 w 1119117"/>
                <a:gd name="connsiteY1" fmla="*/ 120558 h 4089780"/>
                <a:gd name="connsiteX2" fmla="*/ 955344 w 1119117"/>
                <a:gd name="connsiteY2" fmla="*/ 3218601 h 4089780"/>
                <a:gd name="connsiteX3" fmla="*/ 984822 w 1119117"/>
                <a:gd name="connsiteY3" fmla="*/ 4078408 h 4089780"/>
                <a:gd name="connsiteX4" fmla="*/ 1119117 w 1119117"/>
                <a:gd name="connsiteY4" fmla="*/ 3286839 h 4089780"/>
                <a:gd name="connsiteX0" fmla="*/ 0 w 1119117"/>
                <a:gd name="connsiteY0" fmla="*/ 2902421 h 6728334"/>
                <a:gd name="connsiteX1" fmla="*/ 402881 w 1119117"/>
                <a:gd name="connsiteY1" fmla="*/ 527710 h 6728334"/>
                <a:gd name="connsiteX2" fmla="*/ 716234 w 1119117"/>
                <a:gd name="connsiteY2" fmla="*/ 6068694 h 6728334"/>
                <a:gd name="connsiteX3" fmla="*/ 984822 w 1119117"/>
                <a:gd name="connsiteY3" fmla="*/ 4485560 h 6728334"/>
                <a:gd name="connsiteX4" fmla="*/ 1119117 w 1119117"/>
                <a:gd name="connsiteY4" fmla="*/ 3693991 h 6728334"/>
                <a:gd name="connsiteX0" fmla="*/ 0 w 1163881"/>
                <a:gd name="connsiteY0" fmla="*/ 2902421 h 6728334"/>
                <a:gd name="connsiteX1" fmla="*/ 402881 w 1163881"/>
                <a:gd name="connsiteY1" fmla="*/ 527710 h 6728334"/>
                <a:gd name="connsiteX2" fmla="*/ 716234 w 1163881"/>
                <a:gd name="connsiteY2" fmla="*/ 6068694 h 6728334"/>
                <a:gd name="connsiteX3" fmla="*/ 984822 w 1163881"/>
                <a:gd name="connsiteY3" fmla="*/ 4485560 h 6728334"/>
                <a:gd name="connsiteX4" fmla="*/ 1163881 w 1163881"/>
                <a:gd name="connsiteY4" fmla="*/ 4881339 h 6728334"/>
                <a:gd name="connsiteX0" fmla="*/ 0 w 1163881"/>
                <a:gd name="connsiteY0" fmla="*/ 3034357 h 5343103"/>
                <a:gd name="connsiteX1" fmla="*/ 402881 w 1163881"/>
                <a:gd name="connsiteY1" fmla="*/ 659646 h 5343103"/>
                <a:gd name="connsiteX2" fmla="*/ 760999 w 1163881"/>
                <a:gd name="connsiteY2" fmla="*/ 659640 h 5343103"/>
                <a:gd name="connsiteX3" fmla="*/ 984822 w 1163881"/>
                <a:gd name="connsiteY3" fmla="*/ 4617496 h 5343103"/>
                <a:gd name="connsiteX4" fmla="*/ 1163881 w 1163881"/>
                <a:gd name="connsiteY4" fmla="*/ 5013275 h 534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881" h="5343103">
                  <a:moveTo>
                    <a:pt x="0" y="3034357"/>
                  </a:moveTo>
                  <a:cubicBezTo>
                    <a:pt x="9098" y="3192444"/>
                    <a:pt x="276048" y="1055432"/>
                    <a:pt x="402881" y="659646"/>
                  </a:cubicBezTo>
                  <a:cubicBezTo>
                    <a:pt x="529714" y="263860"/>
                    <a:pt x="664009" y="-2"/>
                    <a:pt x="760999" y="659640"/>
                  </a:cubicBezTo>
                  <a:cubicBezTo>
                    <a:pt x="857989" y="1319282"/>
                    <a:pt x="917675" y="3891890"/>
                    <a:pt x="984822" y="4617496"/>
                  </a:cubicBezTo>
                  <a:cubicBezTo>
                    <a:pt x="1051969" y="5343102"/>
                    <a:pt x="1149674" y="5059618"/>
                    <a:pt x="1163881" y="5013275"/>
                  </a:cubicBezTo>
                </a:path>
              </a:pathLst>
            </a:custGeom>
            <a:ln>
              <a:tailEnd type="triangle" w="lg" len="lg"/>
            </a:ln>
          </p:spPr>
          <p:style>
            <a:lnRef idx="2">
              <a:schemeClr val="accent1"/>
            </a:lnRef>
            <a:fillRef idx="0">
              <a:schemeClr val="accent1"/>
            </a:fillRef>
            <a:effectRef idx="1">
              <a:schemeClr val="accent1"/>
            </a:effectRef>
            <a:fontRef idx="minor">
              <a:schemeClr val="tx1"/>
            </a:fontRef>
          </p:style>
          <p:txBody>
            <a:bodyPr anchor="ctr"/>
            <a:lstStyle/>
            <a:p>
              <a:pPr algn="ctr" defTabSz="449263">
                <a:buClr>
                  <a:srgbClr val="000000"/>
                </a:buClr>
                <a:buSzPct val="100000"/>
                <a:buFont typeface="Times New Roman" pitchFamily="18" charset="0"/>
                <a:buNone/>
                <a:defRPr/>
              </a:pPr>
              <a:endParaRPr lang="it-IT"/>
            </a:p>
          </p:txBody>
        </p:sp>
        <p:pic>
          <p:nvPicPr>
            <p:cNvPr id="24" name="Immagine 35" descr="b.600.600.0.0.stories.valledeilaghi.200909.stazione_meteo_monte_gazza_5.jpg"/>
            <p:cNvPicPr>
              <a:picLocks noChangeAspect="1"/>
            </p:cNvPicPr>
            <p:nvPr/>
          </p:nvPicPr>
          <p:blipFill>
            <a:blip r:embed="rId11" cstate="print">
              <a:extLst>
                <a:ext uri="{28A0092B-C50C-407E-A947-70E740481C1C}">
                  <a14:useLocalDpi xmlns:a14="http://schemas.microsoft.com/office/drawing/2010/main" xmlns="" val="0"/>
                </a:ext>
              </a:extLst>
            </a:blip>
            <a:srcRect l="20882" t="19807" r="14905"/>
            <a:stretch>
              <a:fillRect/>
            </a:stretch>
          </p:blipFill>
          <p:spPr bwMode="auto">
            <a:xfrm>
              <a:off x="7667625" y="2124075"/>
              <a:ext cx="865188" cy="71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Immagine 37" descr="4confronto luce-occup0e22 medi lavorativi.jpg"/>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851275" y="1908175"/>
              <a:ext cx="1800225" cy="906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6" name="Connettore 1 25"/>
            <p:cNvCxnSpPr/>
            <p:nvPr/>
          </p:nvCxnSpPr>
          <p:spPr>
            <a:xfrm flipV="1">
              <a:off x="5616575" y="3132138"/>
              <a:ext cx="34925" cy="360362"/>
            </a:xfrm>
            <a:prstGeom prst="line">
              <a:avLst/>
            </a:prstGeom>
            <a:ln w="3492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7" name="Connettore 1 26"/>
            <p:cNvCxnSpPr/>
            <p:nvPr/>
          </p:nvCxnSpPr>
          <p:spPr>
            <a:xfrm>
              <a:off x="4716463" y="2843213"/>
              <a:ext cx="0" cy="298450"/>
            </a:xfrm>
            <a:prstGeom prst="line">
              <a:avLst/>
            </a:prstGeom>
            <a:ln w="3492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8" name="Connettore 1 27"/>
            <p:cNvCxnSpPr/>
            <p:nvPr/>
          </p:nvCxnSpPr>
          <p:spPr>
            <a:xfrm>
              <a:off x="6659563" y="2771775"/>
              <a:ext cx="0" cy="341313"/>
            </a:xfrm>
            <a:prstGeom prst="line">
              <a:avLst/>
            </a:prstGeom>
            <a:ln w="3492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9" name="Text Box 32"/>
            <p:cNvSpPr txBox="1">
              <a:spLocks noChangeArrowheads="1"/>
            </p:cNvSpPr>
            <p:nvPr/>
          </p:nvSpPr>
          <p:spPr bwMode="auto">
            <a:xfrm>
              <a:off x="4244129" y="3200400"/>
              <a:ext cx="79861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it-IT" dirty="0">
                  <a:latin typeface="Calibri" pitchFamily="34" charset="0"/>
                </a:rPr>
                <a:t>Data</a:t>
              </a:r>
            </a:p>
            <a:p>
              <a:pPr algn="ctr" eaLnBrk="1" hangingPunct="1"/>
              <a:r>
                <a:rPr lang="it-IT" dirty="0" smtClean="0">
                  <a:latin typeface="Calibri" pitchFamily="34" charset="0"/>
                </a:rPr>
                <a:t>Fusion</a:t>
              </a:r>
              <a:endParaRPr lang="it-IT" dirty="0">
                <a:latin typeface="Calibri" pitchFamily="34" charset="0"/>
              </a:endParaRPr>
            </a:p>
          </p:txBody>
        </p:sp>
      </p:grpSp>
      <p:sp>
        <p:nvSpPr>
          <p:cNvPr id="31" name="Titolo 1"/>
          <p:cNvSpPr txBox="1">
            <a:spLocks/>
          </p:cNvSpPr>
          <p:nvPr/>
        </p:nvSpPr>
        <p:spPr bwMode="auto">
          <a:xfrm>
            <a:off x="79706" y="1187549"/>
            <a:ext cx="9865096" cy="595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S Gothic" charset="0"/>
                <a:cs typeface="MS Gothic"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S Gothic" charset="0"/>
                <a:cs typeface="MS Gothic"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S Gothic" charset="0"/>
                <a:cs typeface="MS Gothic"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S Gothic" charset="0"/>
                <a:cs typeface="MS Gothic"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0"/>
                <a:cs typeface="MS Gothic"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0"/>
                <a:cs typeface="MS Gothic"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0"/>
                <a:cs typeface="MS Gothic"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0"/>
                <a:cs typeface="MS Gothic" charset="0"/>
              </a:defRPr>
            </a:lvl9pPr>
          </a:lstStyle>
          <a:p>
            <a:r>
              <a:rPr lang="it-IT" sz="3600" kern="0" smtClean="0"/>
              <a:t>Smart Building</a:t>
            </a:r>
            <a:endParaRPr lang="it-IT" sz="3600" kern="0"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595313" y="277813"/>
            <a:ext cx="7540625" cy="59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0794" tIns="50397" rIns="100794" bIns="50397" anchor="ctr"/>
          <a:lstStyle>
            <a:lvl1pPr eaLnBrk="0" hangingPunc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1pPr>
            <a:lvl2pPr eaLnBrk="0" hangingPunc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2pPr>
            <a:lvl3pPr eaLnBrk="0" hangingPunc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3pPr>
            <a:lvl4pPr eaLnBrk="0" hangingPunc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4pPr>
            <a:lvl5pPr eaLnBrk="0" hangingPunc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9pPr>
          </a:lstStyle>
          <a:p>
            <a:pPr eaLnBrk="1" hangingPunct="1"/>
            <a:r>
              <a:rPr lang="fr-CA" altLang="it-IT" sz="4400">
                <a:solidFill>
                  <a:srgbClr val="104176"/>
                </a:solidFill>
                <a:latin typeface="Verdana" pitchFamily="34" charset="0"/>
              </a:rPr>
              <a:t>Experimentation</a:t>
            </a:r>
            <a:endParaRPr lang="fr-CA" altLang="it-IT" sz="4400">
              <a:solidFill>
                <a:srgbClr val="1F497D"/>
              </a:solidFill>
              <a:latin typeface="Verdana" pitchFamily="34" charset="0"/>
            </a:endParaRPr>
          </a:p>
        </p:txBody>
      </p:sp>
      <p:sp>
        <p:nvSpPr>
          <p:cNvPr id="31" name="Titolo 1"/>
          <p:cNvSpPr txBox="1">
            <a:spLocks/>
          </p:cNvSpPr>
          <p:nvPr/>
        </p:nvSpPr>
        <p:spPr bwMode="auto">
          <a:xfrm>
            <a:off x="79706" y="1187549"/>
            <a:ext cx="9865096" cy="595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S Gothic" charset="0"/>
                <a:cs typeface="MS Gothic"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S Gothic" charset="0"/>
                <a:cs typeface="MS Gothic"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S Gothic" charset="0"/>
                <a:cs typeface="MS Gothic"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S Gothic" charset="0"/>
                <a:cs typeface="MS Gothic"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0"/>
                <a:cs typeface="MS Gothic"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0"/>
                <a:cs typeface="MS Gothic"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0"/>
                <a:cs typeface="MS Gothic"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0"/>
                <a:cs typeface="MS Gothic" charset="0"/>
              </a:defRPr>
            </a:lvl9pPr>
          </a:lstStyle>
          <a:p>
            <a:r>
              <a:rPr lang="it-IT" sz="3600" kern="0" dirty="0" smtClean="0"/>
              <a:t>Smart Building : ICT</a:t>
            </a:r>
          </a:p>
        </p:txBody>
      </p:sp>
      <p:pic>
        <p:nvPicPr>
          <p:cNvPr id="32"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77742" y="2835287"/>
            <a:ext cx="5490598" cy="336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Immagine 1" descr="C:\Users\Fabio\Dropbox\Work\Papers\Documenti Tecnici\Report UniRm3 2012\figure\Immagine2.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706" y="2835287"/>
            <a:ext cx="4341813" cy="336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Ovale 5"/>
          <p:cNvSpPr/>
          <p:nvPr/>
        </p:nvSpPr>
        <p:spPr bwMode="auto">
          <a:xfrm>
            <a:off x="1511920" y="4787949"/>
            <a:ext cx="792088" cy="792088"/>
          </a:xfrm>
          <a:prstGeom prst="ellipse">
            <a:avLst/>
          </a:prstGeom>
          <a:noFill/>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it-IT" sz="1800" b="0" i="0" u="none" strike="noStrike" cap="none" normalizeH="0" baseline="0" smtClean="0">
              <a:ln>
                <a:noFill/>
              </a:ln>
              <a:solidFill>
                <a:schemeClr val="bg1"/>
              </a:solidFill>
              <a:effectLst/>
              <a:latin typeface="Calibri" pitchFamily="32" charset="0"/>
            </a:endParaRPr>
          </a:p>
        </p:txBody>
      </p:sp>
      <p:cxnSp>
        <p:nvCxnSpPr>
          <p:cNvPr id="8" name="Connettore 7 7"/>
          <p:cNvCxnSpPr>
            <a:stCxn id="6" idx="4"/>
            <a:endCxn id="32" idx="2"/>
          </p:cNvCxnSpPr>
          <p:nvPr/>
        </p:nvCxnSpPr>
        <p:spPr bwMode="auto">
          <a:xfrm rot="16200000" flipH="1">
            <a:off x="4255127" y="3232873"/>
            <a:ext cx="620750" cy="5315077"/>
          </a:xfrm>
          <a:prstGeom prst="curvedConnector3">
            <a:avLst>
              <a:gd name="adj1" fmla="val 265426"/>
            </a:avLst>
          </a:prstGeom>
          <a:solidFill>
            <a:srgbClr val="00B8FF"/>
          </a:solidFill>
          <a:ln w="9525" cap="flat" cmpd="sng" algn="ctr">
            <a:solidFill>
              <a:srgbClr val="FF0000"/>
            </a:solidFill>
            <a:prstDash val="solid"/>
            <a:round/>
            <a:headEnd type="none" w="med" len="med"/>
            <a:tailEnd type="arrow"/>
          </a:ln>
          <a:effectLst/>
        </p:spPr>
      </p:cxnSp>
      <p:sp>
        <p:nvSpPr>
          <p:cNvPr id="10" name="CasellaDiTesto 9"/>
          <p:cNvSpPr txBox="1"/>
          <p:nvPr/>
        </p:nvSpPr>
        <p:spPr>
          <a:xfrm>
            <a:off x="7416576" y="6516141"/>
            <a:ext cx="724878" cy="369332"/>
          </a:xfrm>
          <a:prstGeom prst="rect">
            <a:avLst/>
          </a:prstGeom>
          <a:noFill/>
        </p:spPr>
        <p:txBody>
          <a:bodyPr wrap="none" rtlCol="0">
            <a:spAutoFit/>
          </a:bodyPr>
          <a:lstStyle/>
          <a:p>
            <a:r>
              <a:rPr lang="it-IT" dirty="0" smtClean="0">
                <a:solidFill>
                  <a:schemeClr val="tx1"/>
                </a:solidFill>
              </a:rPr>
              <a:t>BEMS</a:t>
            </a:r>
            <a:endParaRPr lang="it-IT" dirty="0">
              <a:solidFill>
                <a:schemeClr val="tx1"/>
              </a:solidFill>
            </a:endParaRPr>
          </a:p>
        </p:txBody>
      </p:sp>
    </p:spTree>
    <p:extLst>
      <p:ext uri="{BB962C8B-B14F-4D97-AF65-F5344CB8AC3E}">
        <p14:creationId xmlns:p14="http://schemas.microsoft.com/office/powerpoint/2010/main" xmlns="" val="434471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595313" y="277813"/>
            <a:ext cx="7540625" cy="59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0794" tIns="50397" rIns="100794" bIns="50397" anchor="ctr"/>
          <a:lstStyle>
            <a:lvl1pPr eaLnBrk="0" hangingPunc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1pPr>
            <a:lvl2pPr eaLnBrk="0" hangingPunc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2pPr>
            <a:lvl3pPr eaLnBrk="0" hangingPunc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3pPr>
            <a:lvl4pPr eaLnBrk="0" hangingPunc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4pPr>
            <a:lvl5pPr eaLnBrk="0" hangingPunc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9pPr>
          </a:lstStyle>
          <a:p>
            <a:pPr eaLnBrk="1" hangingPunct="1"/>
            <a:r>
              <a:rPr lang="fr-CA" altLang="it-IT" sz="4400">
                <a:solidFill>
                  <a:srgbClr val="104176"/>
                </a:solidFill>
                <a:latin typeface="Verdana" pitchFamily="34" charset="0"/>
              </a:rPr>
              <a:t>Experimentation</a:t>
            </a:r>
            <a:endParaRPr lang="fr-CA" altLang="it-IT" sz="4400">
              <a:solidFill>
                <a:srgbClr val="1F497D"/>
              </a:solidFill>
              <a:latin typeface="Verdana" pitchFamily="34" charset="0"/>
            </a:endParaRPr>
          </a:p>
        </p:txBody>
      </p:sp>
      <p:sp>
        <p:nvSpPr>
          <p:cNvPr id="2" name="Rettangolo 1"/>
          <p:cNvSpPr/>
          <p:nvPr/>
        </p:nvSpPr>
        <p:spPr>
          <a:xfrm>
            <a:off x="215776" y="1691605"/>
            <a:ext cx="9649072" cy="3539430"/>
          </a:xfrm>
          <a:prstGeom prst="rect">
            <a:avLst/>
          </a:prstGeom>
        </p:spPr>
        <p:txBody>
          <a:bodyPr wrap="square">
            <a:spAutoFit/>
          </a:bodyPr>
          <a:lstStyle/>
          <a:p>
            <a:pPr algn="ctr"/>
            <a:r>
              <a:rPr lang="it-IT" sz="3200" dirty="0" smtClean="0">
                <a:solidFill>
                  <a:schemeClr val="tx1"/>
                </a:solidFill>
              </a:rPr>
              <a:t>M</a:t>
            </a:r>
            <a:r>
              <a:rPr lang="pl-PL" sz="3200" dirty="0" smtClean="0">
                <a:solidFill>
                  <a:schemeClr val="tx1"/>
                </a:solidFill>
              </a:rPr>
              <a:t>anual </a:t>
            </a:r>
            <a:r>
              <a:rPr lang="pl-PL" sz="3200" dirty="0">
                <a:solidFill>
                  <a:schemeClr val="tx1"/>
                </a:solidFill>
              </a:rPr>
              <a:t>control </a:t>
            </a:r>
            <a:r>
              <a:rPr lang="it-IT" sz="3200" dirty="0" smtClean="0">
                <a:solidFill>
                  <a:schemeClr val="tx1"/>
                </a:solidFill>
              </a:rPr>
              <a:t>vs on line </a:t>
            </a:r>
            <a:r>
              <a:rPr lang="it-IT" sz="3200" dirty="0" err="1" smtClean="0">
                <a:solidFill>
                  <a:schemeClr val="tx1"/>
                </a:solidFill>
              </a:rPr>
              <a:t>adaptive</a:t>
            </a:r>
            <a:r>
              <a:rPr lang="it-IT" sz="3200" dirty="0" smtClean="0">
                <a:solidFill>
                  <a:schemeClr val="tx1"/>
                </a:solidFill>
              </a:rPr>
              <a:t> control</a:t>
            </a:r>
          </a:p>
          <a:p>
            <a:endParaRPr lang="it-IT" sz="3200" dirty="0">
              <a:solidFill>
                <a:schemeClr val="tx1"/>
              </a:solidFill>
            </a:endParaRPr>
          </a:p>
          <a:p>
            <a:r>
              <a:rPr lang="pl-PL" sz="3200" dirty="0" smtClean="0">
                <a:solidFill>
                  <a:schemeClr val="tx1"/>
                </a:solidFill>
              </a:rPr>
              <a:t>It </a:t>
            </a:r>
            <a:r>
              <a:rPr lang="pl-PL" sz="3200" dirty="0">
                <a:solidFill>
                  <a:schemeClr val="tx1"/>
                </a:solidFill>
              </a:rPr>
              <a:t>has been carried out on the same building where the preliminary study has been </a:t>
            </a:r>
            <a:r>
              <a:rPr lang="pl-PL" sz="3200" dirty="0" smtClean="0">
                <a:solidFill>
                  <a:schemeClr val="tx1"/>
                </a:solidFill>
              </a:rPr>
              <a:t>done</a:t>
            </a:r>
            <a:r>
              <a:rPr lang="it-IT" sz="3200" dirty="0">
                <a:solidFill>
                  <a:schemeClr val="tx1"/>
                </a:solidFill>
              </a:rPr>
              <a:t> </a:t>
            </a:r>
            <a:r>
              <a:rPr lang="it-IT" sz="3200" dirty="0" smtClean="0">
                <a:solidFill>
                  <a:schemeClr val="tx1"/>
                </a:solidFill>
                <a:sym typeface="Wingdings" panose="05000000000000000000" pitchFamily="2" charset="2"/>
              </a:rPr>
              <a:t></a:t>
            </a:r>
            <a:r>
              <a:rPr lang="pl-PL" sz="3200" dirty="0" smtClean="0">
                <a:solidFill>
                  <a:schemeClr val="tx1"/>
                </a:solidFill>
              </a:rPr>
              <a:t> real </a:t>
            </a:r>
            <a:r>
              <a:rPr lang="pl-PL" sz="3200" dirty="0">
                <a:solidFill>
                  <a:schemeClr val="tx1"/>
                </a:solidFill>
              </a:rPr>
              <a:t>data. </a:t>
            </a:r>
            <a:endParaRPr lang="it-IT" sz="3200" dirty="0" smtClean="0">
              <a:solidFill>
                <a:schemeClr val="tx1"/>
              </a:solidFill>
            </a:endParaRPr>
          </a:p>
          <a:p>
            <a:endParaRPr lang="it-IT" sz="3200" dirty="0">
              <a:solidFill>
                <a:schemeClr val="tx1"/>
              </a:solidFill>
            </a:endParaRPr>
          </a:p>
          <a:p>
            <a:r>
              <a:rPr lang="it-IT" sz="3200" dirty="0" smtClean="0">
                <a:solidFill>
                  <a:schemeClr val="tx1"/>
                </a:solidFill>
              </a:rPr>
              <a:t>Manual :</a:t>
            </a:r>
            <a:r>
              <a:rPr lang="pl-PL" sz="3200" dirty="0" smtClean="0">
                <a:solidFill>
                  <a:schemeClr val="tx1"/>
                </a:solidFill>
              </a:rPr>
              <a:t> </a:t>
            </a:r>
            <a:r>
              <a:rPr lang="pl-PL" sz="3200" dirty="0">
                <a:solidFill>
                  <a:schemeClr val="tx1"/>
                </a:solidFill>
              </a:rPr>
              <a:t>october to november </a:t>
            </a:r>
            <a:r>
              <a:rPr lang="pl-PL" sz="3200" dirty="0" smtClean="0">
                <a:solidFill>
                  <a:schemeClr val="tx1"/>
                </a:solidFill>
              </a:rPr>
              <a:t>2012 </a:t>
            </a:r>
            <a:endParaRPr lang="it-IT" sz="3200" dirty="0" smtClean="0">
              <a:solidFill>
                <a:schemeClr val="tx1"/>
              </a:solidFill>
            </a:endParaRPr>
          </a:p>
          <a:p>
            <a:r>
              <a:rPr lang="it-IT" sz="3200" dirty="0" err="1" smtClean="0">
                <a:solidFill>
                  <a:schemeClr val="tx1"/>
                </a:solidFill>
              </a:rPr>
              <a:t>Adaptive</a:t>
            </a:r>
            <a:r>
              <a:rPr lang="it-IT" sz="3200" dirty="0" smtClean="0">
                <a:solidFill>
                  <a:schemeClr val="tx1"/>
                </a:solidFill>
              </a:rPr>
              <a:t> :</a:t>
            </a:r>
            <a:r>
              <a:rPr lang="pl-PL" sz="3200" dirty="0" smtClean="0">
                <a:solidFill>
                  <a:schemeClr val="tx1"/>
                </a:solidFill>
              </a:rPr>
              <a:t> february </a:t>
            </a:r>
            <a:r>
              <a:rPr lang="pl-PL" sz="3200" dirty="0">
                <a:solidFill>
                  <a:schemeClr val="tx1"/>
                </a:solidFill>
              </a:rPr>
              <a:t>to march </a:t>
            </a:r>
            <a:r>
              <a:rPr lang="pl-PL" sz="3200" dirty="0" smtClean="0">
                <a:solidFill>
                  <a:schemeClr val="tx1"/>
                </a:solidFill>
              </a:rPr>
              <a:t>2013  </a:t>
            </a:r>
            <a:endParaRPr lang="it-IT" sz="3200" dirty="0">
              <a:solidFill>
                <a:schemeClr val="tx1"/>
              </a:solidFill>
            </a:endParaRPr>
          </a:p>
        </p:txBody>
      </p:sp>
    </p:spTree>
    <p:extLst>
      <p:ext uri="{BB962C8B-B14F-4D97-AF65-F5344CB8AC3E}">
        <p14:creationId xmlns:p14="http://schemas.microsoft.com/office/powerpoint/2010/main" xmlns="" val="32815159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595313" y="277813"/>
            <a:ext cx="7540625" cy="59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0794" tIns="50397" rIns="100794" bIns="50397" anchor="ctr"/>
          <a:lstStyle>
            <a:lvl1pPr eaLnBrk="0" hangingPunc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1pPr>
            <a:lvl2pPr eaLnBrk="0" hangingPunc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2pPr>
            <a:lvl3pPr eaLnBrk="0" hangingPunc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3pPr>
            <a:lvl4pPr eaLnBrk="0" hangingPunc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4pPr>
            <a:lvl5pPr eaLnBrk="0" hangingPunc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9pPr>
          </a:lstStyle>
          <a:p>
            <a:pPr eaLnBrk="1" hangingPunct="1"/>
            <a:r>
              <a:rPr lang="fr-CA" altLang="it-IT" sz="4400">
                <a:solidFill>
                  <a:srgbClr val="104176"/>
                </a:solidFill>
                <a:latin typeface="Verdana" pitchFamily="34" charset="0"/>
              </a:rPr>
              <a:t>Experimentation</a:t>
            </a:r>
            <a:endParaRPr lang="fr-CA" altLang="it-IT" sz="4400">
              <a:solidFill>
                <a:srgbClr val="1F497D"/>
              </a:solidFill>
              <a:latin typeface="Verdana" pitchFamily="34" charset="0"/>
            </a:endParaRPr>
          </a:p>
        </p:txBody>
      </p:sp>
      <p:graphicFrame>
        <p:nvGraphicFramePr>
          <p:cNvPr id="2" name="Tabella 1"/>
          <p:cNvGraphicFramePr>
            <a:graphicFrameLocks noGrp="1"/>
          </p:cNvGraphicFramePr>
          <p:nvPr>
            <p:extLst>
              <p:ext uri="{D42A27DB-BD31-4B8C-83A1-F6EECF244321}">
                <p14:modId xmlns:p14="http://schemas.microsoft.com/office/powerpoint/2010/main" xmlns="" val="914404296"/>
              </p:ext>
            </p:extLst>
          </p:nvPr>
        </p:nvGraphicFramePr>
        <p:xfrm>
          <a:off x="1" y="1763613"/>
          <a:ext cx="10080624" cy="4176464"/>
        </p:xfrm>
        <a:graphic>
          <a:graphicData uri="http://schemas.openxmlformats.org/drawingml/2006/table">
            <a:tbl>
              <a:tblPr>
                <a:tableStyleId>{5C22544A-7EE6-4342-B048-85BDC9FD1C3A}</a:tableStyleId>
              </a:tblPr>
              <a:tblGrid>
                <a:gridCol w="3919348"/>
                <a:gridCol w="1477820"/>
                <a:gridCol w="1477820"/>
                <a:gridCol w="1602818"/>
                <a:gridCol w="1602818"/>
              </a:tblGrid>
              <a:tr h="1044116">
                <a:tc>
                  <a:txBody>
                    <a:bodyPr/>
                    <a:lstStyle/>
                    <a:p>
                      <a:pPr algn="ctr">
                        <a:spcAft>
                          <a:spcPts val="0"/>
                        </a:spcAft>
                      </a:pPr>
                      <a:r>
                        <a:rPr lang="en-US" sz="2800" dirty="0">
                          <a:effectLst/>
                        </a:rPr>
                        <a:t> </a:t>
                      </a:r>
                      <a:endParaRPr lang="it-IT" sz="2800" dirty="0">
                        <a:solidFill>
                          <a:srgbClr val="000000"/>
                        </a:solidFill>
                        <a:effectLst/>
                        <a:latin typeface="Times New Roman"/>
                        <a:ea typeface="Times New Roman"/>
                      </a:endParaRPr>
                    </a:p>
                  </a:txBody>
                  <a:tcPr marL="68580" marR="68580" marT="0" marB="0"/>
                </a:tc>
                <a:tc>
                  <a:txBody>
                    <a:bodyPr/>
                    <a:lstStyle/>
                    <a:p>
                      <a:pPr algn="ctr">
                        <a:spcAft>
                          <a:spcPts val="0"/>
                        </a:spcAft>
                      </a:pPr>
                      <a:r>
                        <a:rPr lang="en-US" sz="2800">
                          <a:effectLst/>
                        </a:rPr>
                        <a:t>Floor 0</a:t>
                      </a:r>
                      <a:endParaRPr lang="it-IT" sz="2800">
                        <a:solidFill>
                          <a:srgbClr val="000000"/>
                        </a:solidFill>
                        <a:effectLst/>
                        <a:latin typeface="Times New Roman"/>
                        <a:ea typeface="Times New Roman"/>
                      </a:endParaRPr>
                    </a:p>
                  </a:txBody>
                  <a:tcPr marL="68580" marR="68580" marT="0" marB="0"/>
                </a:tc>
                <a:tc>
                  <a:txBody>
                    <a:bodyPr/>
                    <a:lstStyle/>
                    <a:p>
                      <a:pPr algn="ctr">
                        <a:spcAft>
                          <a:spcPts val="0"/>
                        </a:spcAft>
                      </a:pPr>
                      <a:r>
                        <a:rPr lang="en-US" sz="2800">
                          <a:effectLst/>
                        </a:rPr>
                        <a:t>Floor 1</a:t>
                      </a:r>
                      <a:endParaRPr lang="it-IT" sz="2800">
                        <a:solidFill>
                          <a:srgbClr val="000000"/>
                        </a:solidFill>
                        <a:effectLst/>
                        <a:latin typeface="Times New Roman"/>
                        <a:ea typeface="Times New Roman"/>
                      </a:endParaRPr>
                    </a:p>
                  </a:txBody>
                  <a:tcPr marL="68580" marR="68580" marT="0" marB="0"/>
                </a:tc>
                <a:tc>
                  <a:txBody>
                    <a:bodyPr/>
                    <a:lstStyle/>
                    <a:p>
                      <a:pPr algn="ctr">
                        <a:spcAft>
                          <a:spcPts val="0"/>
                        </a:spcAft>
                      </a:pPr>
                      <a:r>
                        <a:rPr lang="en-US" sz="2800">
                          <a:effectLst/>
                        </a:rPr>
                        <a:t>Floor 2</a:t>
                      </a:r>
                      <a:endParaRPr lang="it-IT" sz="2800">
                        <a:solidFill>
                          <a:srgbClr val="000000"/>
                        </a:solidFill>
                        <a:effectLst/>
                        <a:latin typeface="Times New Roman"/>
                        <a:ea typeface="Times New Roman"/>
                      </a:endParaRPr>
                    </a:p>
                  </a:txBody>
                  <a:tcPr marL="68580" marR="68580" marT="0" marB="0"/>
                </a:tc>
                <a:tc>
                  <a:txBody>
                    <a:bodyPr/>
                    <a:lstStyle/>
                    <a:p>
                      <a:pPr algn="ctr">
                        <a:spcAft>
                          <a:spcPts val="0"/>
                        </a:spcAft>
                      </a:pPr>
                      <a:r>
                        <a:rPr lang="en-US" sz="2800">
                          <a:effectLst/>
                        </a:rPr>
                        <a:t>Total</a:t>
                      </a:r>
                      <a:endParaRPr lang="it-IT" sz="2800">
                        <a:solidFill>
                          <a:srgbClr val="000000"/>
                        </a:solidFill>
                        <a:effectLst/>
                        <a:latin typeface="Times New Roman"/>
                        <a:ea typeface="Times New Roman"/>
                      </a:endParaRPr>
                    </a:p>
                  </a:txBody>
                  <a:tcPr marL="68580" marR="68580" marT="0" marB="0"/>
                </a:tc>
              </a:tr>
              <a:tr h="1044116">
                <a:tc>
                  <a:txBody>
                    <a:bodyPr/>
                    <a:lstStyle/>
                    <a:p>
                      <a:pPr algn="ctr">
                        <a:spcAft>
                          <a:spcPts val="0"/>
                        </a:spcAft>
                      </a:pPr>
                      <a:r>
                        <a:rPr lang="en-US" sz="2800">
                          <a:effectLst/>
                        </a:rPr>
                        <a:t>Energy saving  (kWh) </a:t>
                      </a:r>
                      <a:endParaRPr lang="it-IT" sz="2800">
                        <a:solidFill>
                          <a:srgbClr val="000000"/>
                        </a:solidFill>
                        <a:effectLst/>
                        <a:latin typeface="Times New Roman"/>
                        <a:ea typeface="Times New Roman"/>
                      </a:endParaRPr>
                    </a:p>
                  </a:txBody>
                  <a:tcPr marL="68580" marR="68580" marT="0" marB="0"/>
                </a:tc>
                <a:tc>
                  <a:txBody>
                    <a:bodyPr/>
                    <a:lstStyle/>
                    <a:p>
                      <a:pPr algn="ctr">
                        <a:spcAft>
                          <a:spcPts val="0"/>
                        </a:spcAft>
                      </a:pPr>
                      <a:r>
                        <a:rPr lang="en-US" sz="2800">
                          <a:effectLst/>
                        </a:rPr>
                        <a:t>260 </a:t>
                      </a:r>
                      <a:endParaRPr lang="it-IT" sz="2800">
                        <a:solidFill>
                          <a:srgbClr val="000000"/>
                        </a:solidFill>
                        <a:effectLst/>
                        <a:latin typeface="Times New Roman"/>
                        <a:ea typeface="Times New Roman"/>
                      </a:endParaRPr>
                    </a:p>
                  </a:txBody>
                  <a:tcPr marL="68580" marR="68580" marT="0" marB="0"/>
                </a:tc>
                <a:tc>
                  <a:txBody>
                    <a:bodyPr/>
                    <a:lstStyle/>
                    <a:p>
                      <a:pPr algn="ctr">
                        <a:spcAft>
                          <a:spcPts val="0"/>
                        </a:spcAft>
                      </a:pPr>
                      <a:r>
                        <a:rPr lang="en-US" sz="2800">
                          <a:effectLst/>
                        </a:rPr>
                        <a:t>76 </a:t>
                      </a:r>
                      <a:endParaRPr lang="it-IT" sz="2800">
                        <a:solidFill>
                          <a:srgbClr val="000000"/>
                        </a:solidFill>
                        <a:effectLst/>
                        <a:latin typeface="Times New Roman"/>
                        <a:ea typeface="Times New Roman"/>
                      </a:endParaRPr>
                    </a:p>
                  </a:txBody>
                  <a:tcPr marL="68580" marR="68580" marT="0" marB="0"/>
                </a:tc>
                <a:tc>
                  <a:txBody>
                    <a:bodyPr/>
                    <a:lstStyle/>
                    <a:p>
                      <a:pPr algn="ctr">
                        <a:spcAft>
                          <a:spcPts val="0"/>
                        </a:spcAft>
                      </a:pPr>
                      <a:r>
                        <a:rPr lang="en-US" sz="2800">
                          <a:effectLst/>
                        </a:rPr>
                        <a:t>683 </a:t>
                      </a:r>
                      <a:endParaRPr lang="it-IT" sz="2800">
                        <a:solidFill>
                          <a:srgbClr val="000000"/>
                        </a:solidFill>
                        <a:effectLst/>
                        <a:latin typeface="Times New Roman"/>
                        <a:ea typeface="Times New Roman"/>
                      </a:endParaRPr>
                    </a:p>
                  </a:txBody>
                  <a:tcPr marL="68580" marR="68580" marT="0" marB="0"/>
                </a:tc>
                <a:tc>
                  <a:txBody>
                    <a:bodyPr/>
                    <a:lstStyle/>
                    <a:p>
                      <a:pPr algn="ctr">
                        <a:spcAft>
                          <a:spcPts val="0"/>
                        </a:spcAft>
                      </a:pPr>
                      <a:r>
                        <a:rPr lang="en-US" sz="2800">
                          <a:effectLst/>
                        </a:rPr>
                        <a:t>1019</a:t>
                      </a:r>
                      <a:endParaRPr lang="it-IT" sz="2800">
                        <a:solidFill>
                          <a:srgbClr val="000000"/>
                        </a:solidFill>
                        <a:effectLst/>
                        <a:latin typeface="Times New Roman"/>
                        <a:ea typeface="Times New Roman"/>
                      </a:endParaRPr>
                    </a:p>
                  </a:txBody>
                  <a:tcPr marL="68580" marR="68580" marT="0" marB="0"/>
                </a:tc>
              </a:tr>
              <a:tr h="1044116">
                <a:tc>
                  <a:txBody>
                    <a:bodyPr/>
                    <a:lstStyle/>
                    <a:p>
                      <a:pPr algn="ctr">
                        <a:spcAft>
                          <a:spcPts val="0"/>
                        </a:spcAft>
                      </a:pPr>
                      <a:r>
                        <a:rPr lang="en-US" sz="2800" dirty="0">
                          <a:effectLst/>
                        </a:rPr>
                        <a:t>CO2 (kg</a:t>
                      </a:r>
                      <a:r>
                        <a:rPr lang="en-US" sz="2800" dirty="0" smtClean="0">
                          <a:effectLst/>
                        </a:rPr>
                        <a:t>)</a:t>
                      </a:r>
                    </a:p>
                    <a:p>
                      <a:pPr marL="0" marR="0" indent="0" algn="ctr" defTabSz="914400" rtl="0" eaLnBrk="1" fontAlgn="auto" latinLnBrk="0" hangingPunct="1">
                        <a:lnSpc>
                          <a:spcPct val="100000"/>
                        </a:lnSpc>
                        <a:spcBef>
                          <a:spcPts val="0"/>
                        </a:spcBef>
                        <a:spcAft>
                          <a:spcPts val="0"/>
                        </a:spcAft>
                        <a:buClrTx/>
                        <a:buSzTx/>
                        <a:buFontTx/>
                        <a:buNone/>
                        <a:tabLst/>
                        <a:defRPr/>
                      </a:pPr>
                      <a:r>
                        <a:rPr lang="pl-PL" sz="1800" kern="1200" dirty="0" smtClean="0">
                          <a:solidFill>
                            <a:schemeClr val="dk1"/>
                          </a:solidFill>
                          <a:latin typeface="+mn-lt"/>
                          <a:ea typeface="+mn-ea"/>
                          <a:cs typeface="+mn-cs"/>
                        </a:rPr>
                        <a:t>1 kg of oil = 3,15 kg CO2</a:t>
                      </a:r>
                      <a:endParaRPr lang="it-IT" sz="1800" kern="1200" dirty="0" smtClean="0">
                        <a:solidFill>
                          <a:schemeClr val="dk1"/>
                        </a:solidFill>
                        <a:latin typeface="+mn-lt"/>
                        <a:ea typeface="+mn-ea"/>
                        <a:cs typeface="+mn-cs"/>
                      </a:endParaRPr>
                    </a:p>
                  </a:txBody>
                  <a:tcPr marL="68580" marR="68580" marT="0" marB="0"/>
                </a:tc>
                <a:tc>
                  <a:txBody>
                    <a:bodyPr/>
                    <a:lstStyle/>
                    <a:p>
                      <a:pPr algn="ctr">
                        <a:spcAft>
                          <a:spcPts val="0"/>
                        </a:spcAft>
                      </a:pPr>
                      <a:r>
                        <a:rPr lang="en-US" sz="2800">
                          <a:effectLst/>
                        </a:rPr>
                        <a:t>153,14 </a:t>
                      </a:r>
                      <a:endParaRPr lang="it-IT" sz="2800">
                        <a:solidFill>
                          <a:srgbClr val="000000"/>
                        </a:solidFill>
                        <a:effectLst/>
                        <a:latin typeface="Times New Roman"/>
                        <a:ea typeface="Times New Roman"/>
                      </a:endParaRPr>
                    </a:p>
                  </a:txBody>
                  <a:tcPr marL="68580" marR="68580" marT="0" marB="0"/>
                </a:tc>
                <a:tc>
                  <a:txBody>
                    <a:bodyPr/>
                    <a:lstStyle/>
                    <a:p>
                      <a:pPr algn="ctr">
                        <a:spcAft>
                          <a:spcPts val="0"/>
                        </a:spcAft>
                      </a:pPr>
                      <a:r>
                        <a:rPr lang="it-IT" sz="2800">
                          <a:effectLst/>
                        </a:rPr>
                        <a:t>44,764 </a:t>
                      </a:r>
                      <a:endParaRPr lang="it-IT" sz="2800">
                        <a:solidFill>
                          <a:srgbClr val="000000"/>
                        </a:solidFill>
                        <a:effectLst/>
                        <a:latin typeface="Times New Roman"/>
                        <a:ea typeface="Times New Roman"/>
                      </a:endParaRPr>
                    </a:p>
                  </a:txBody>
                  <a:tcPr marL="68580" marR="68580" marT="0" marB="0"/>
                </a:tc>
                <a:tc>
                  <a:txBody>
                    <a:bodyPr/>
                    <a:lstStyle/>
                    <a:p>
                      <a:pPr algn="ctr">
                        <a:spcAft>
                          <a:spcPts val="0"/>
                        </a:spcAft>
                      </a:pPr>
                      <a:r>
                        <a:rPr lang="it-IT" sz="2800">
                          <a:effectLst/>
                        </a:rPr>
                        <a:t>402,287 </a:t>
                      </a:r>
                      <a:endParaRPr lang="it-IT" sz="2800">
                        <a:solidFill>
                          <a:srgbClr val="000000"/>
                        </a:solidFill>
                        <a:effectLst/>
                        <a:latin typeface="Times New Roman"/>
                        <a:ea typeface="Times New Roman"/>
                      </a:endParaRPr>
                    </a:p>
                  </a:txBody>
                  <a:tcPr marL="68580" marR="68580" marT="0" marB="0"/>
                </a:tc>
                <a:tc>
                  <a:txBody>
                    <a:bodyPr/>
                    <a:lstStyle/>
                    <a:p>
                      <a:pPr algn="ctr">
                        <a:spcAft>
                          <a:spcPts val="0"/>
                        </a:spcAft>
                      </a:pPr>
                      <a:r>
                        <a:rPr lang="it-IT" sz="2800">
                          <a:effectLst/>
                        </a:rPr>
                        <a:t>600,191 </a:t>
                      </a:r>
                      <a:endParaRPr lang="it-IT" sz="2800">
                        <a:solidFill>
                          <a:srgbClr val="000000"/>
                        </a:solidFill>
                        <a:effectLst/>
                        <a:latin typeface="Times New Roman"/>
                        <a:ea typeface="Times New Roman"/>
                      </a:endParaRPr>
                    </a:p>
                  </a:txBody>
                  <a:tcPr marL="68580" marR="68580" marT="0" marB="0"/>
                </a:tc>
              </a:tr>
              <a:tr h="1044116">
                <a:tc>
                  <a:txBody>
                    <a:bodyPr/>
                    <a:lstStyle/>
                    <a:p>
                      <a:pPr algn="ctr">
                        <a:spcAft>
                          <a:spcPts val="0"/>
                        </a:spcAft>
                      </a:pPr>
                      <a:r>
                        <a:rPr lang="it-IT" sz="2800" dirty="0">
                          <a:effectLst/>
                        </a:rPr>
                        <a:t>€ </a:t>
                      </a:r>
                      <a:endParaRPr lang="it-IT" sz="2800" dirty="0" smtClean="0">
                        <a:effectLst/>
                      </a:endParaRPr>
                    </a:p>
                    <a:p>
                      <a:pPr algn="ctr">
                        <a:spcAft>
                          <a:spcPts val="0"/>
                        </a:spcAft>
                      </a:pPr>
                      <a:r>
                        <a:rPr lang="it-IT" sz="2800" dirty="0" smtClean="0">
                          <a:effectLst/>
                        </a:rPr>
                        <a:t>(0,2318€/kWh) </a:t>
                      </a:r>
                      <a:endParaRPr lang="it-IT" sz="2800" dirty="0">
                        <a:solidFill>
                          <a:srgbClr val="000000"/>
                        </a:solidFill>
                        <a:effectLst/>
                        <a:latin typeface="Times New Roman"/>
                        <a:ea typeface="Times New Roman"/>
                      </a:endParaRPr>
                    </a:p>
                  </a:txBody>
                  <a:tcPr marL="68580" marR="68580" marT="0" marB="0"/>
                </a:tc>
                <a:tc>
                  <a:txBody>
                    <a:bodyPr/>
                    <a:lstStyle/>
                    <a:p>
                      <a:pPr algn="ctr">
                        <a:spcAft>
                          <a:spcPts val="0"/>
                        </a:spcAft>
                      </a:pPr>
                      <a:r>
                        <a:rPr lang="it-IT" sz="2800" dirty="0">
                          <a:effectLst/>
                        </a:rPr>
                        <a:t>60,27 </a:t>
                      </a:r>
                      <a:endParaRPr lang="it-IT" sz="2800" dirty="0">
                        <a:solidFill>
                          <a:srgbClr val="000000"/>
                        </a:solidFill>
                        <a:effectLst/>
                        <a:latin typeface="Times New Roman"/>
                        <a:ea typeface="Times New Roman"/>
                      </a:endParaRPr>
                    </a:p>
                  </a:txBody>
                  <a:tcPr marL="68580" marR="68580" marT="0" marB="0"/>
                </a:tc>
                <a:tc>
                  <a:txBody>
                    <a:bodyPr/>
                    <a:lstStyle/>
                    <a:p>
                      <a:pPr algn="ctr">
                        <a:spcAft>
                          <a:spcPts val="0"/>
                        </a:spcAft>
                      </a:pPr>
                      <a:r>
                        <a:rPr lang="it-IT" sz="2800">
                          <a:effectLst/>
                        </a:rPr>
                        <a:t>17,62 </a:t>
                      </a:r>
                      <a:endParaRPr lang="it-IT" sz="2800">
                        <a:solidFill>
                          <a:srgbClr val="000000"/>
                        </a:solidFill>
                        <a:effectLst/>
                        <a:latin typeface="Times New Roman"/>
                        <a:ea typeface="Times New Roman"/>
                      </a:endParaRPr>
                    </a:p>
                  </a:txBody>
                  <a:tcPr marL="68580" marR="68580" marT="0" marB="0"/>
                </a:tc>
                <a:tc>
                  <a:txBody>
                    <a:bodyPr/>
                    <a:lstStyle/>
                    <a:p>
                      <a:pPr algn="ctr">
                        <a:spcAft>
                          <a:spcPts val="0"/>
                        </a:spcAft>
                      </a:pPr>
                      <a:r>
                        <a:rPr lang="it-IT" sz="2800">
                          <a:effectLst/>
                        </a:rPr>
                        <a:t>158,32 </a:t>
                      </a:r>
                      <a:endParaRPr lang="it-IT" sz="2800">
                        <a:solidFill>
                          <a:srgbClr val="000000"/>
                        </a:solidFill>
                        <a:effectLst/>
                        <a:latin typeface="Times New Roman"/>
                        <a:ea typeface="Times New Roman"/>
                      </a:endParaRPr>
                    </a:p>
                  </a:txBody>
                  <a:tcPr marL="68580" marR="68580" marT="0" marB="0"/>
                </a:tc>
                <a:tc>
                  <a:txBody>
                    <a:bodyPr/>
                    <a:lstStyle/>
                    <a:p>
                      <a:pPr algn="ctr">
                        <a:spcAft>
                          <a:spcPts val="0"/>
                        </a:spcAft>
                      </a:pPr>
                      <a:r>
                        <a:rPr lang="it-IT" sz="2800" dirty="0">
                          <a:effectLst/>
                        </a:rPr>
                        <a:t>236,20 </a:t>
                      </a:r>
                      <a:endParaRPr lang="it-IT" sz="2800" dirty="0">
                        <a:solidFill>
                          <a:srgbClr val="000000"/>
                        </a:solidFill>
                        <a:effectLst/>
                        <a:latin typeface="Times New Roman"/>
                        <a:ea typeface="Times New Roman"/>
                      </a:endParaRPr>
                    </a:p>
                  </a:txBody>
                  <a:tcPr marL="68580" marR="68580" marT="0" marB="0"/>
                </a:tc>
              </a:tr>
            </a:tbl>
          </a:graphicData>
        </a:graphic>
      </p:graphicFrame>
      <p:sp>
        <p:nvSpPr>
          <p:cNvPr id="3" name="Rettangolo 2"/>
          <p:cNvSpPr/>
          <p:nvPr/>
        </p:nvSpPr>
        <p:spPr>
          <a:xfrm>
            <a:off x="143769" y="6372125"/>
            <a:ext cx="9793088" cy="707886"/>
          </a:xfrm>
          <a:prstGeom prst="rect">
            <a:avLst/>
          </a:prstGeom>
        </p:spPr>
        <p:txBody>
          <a:bodyPr wrap="square">
            <a:spAutoFit/>
          </a:bodyPr>
          <a:lstStyle/>
          <a:p>
            <a:pPr algn="ctr"/>
            <a:r>
              <a:rPr lang="pl-PL" sz="4000" dirty="0">
                <a:solidFill>
                  <a:schemeClr val="tx1"/>
                </a:solidFill>
              </a:rPr>
              <a:t>-40% cut of energy consumption</a:t>
            </a:r>
            <a:endParaRPr lang="it-IT" sz="4000"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595313" y="277813"/>
            <a:ext cx="7540625" cy="59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0794" tIns="50397" rIns="100794" bIns="50397" anchor="ctr"/>
          <a:lstStyle>
            <a:lvl1pPr eaLnBrk="0" hangingPunc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1pPr>
            <a:lvl2pPr eaLnBrk="0" hangingPunc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2pPr>
            <a:lvl3pPr eaLnBrk="0" hangingPunc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3pPr>
            <a:lvl4pPr eaLnBrk="0" hangingPunc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4pPr>
            <a:lvl5pPr eaLnBrk="0" hangingPunc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9pPr>
          </a:lstStyle>
          <a:p>
            <a:pPr eaLnBrk="1" hangingPunct="1"/>
            <a:r>
              <a:rPr lang="fr-CA" altLang="it-IT" sz="4400">
                <a:solidFill>
                  <a:srgbClr val="104176"/>
                </a:solidFill>
                <a:latin typeface="Verdana" pitchFamily="34" charset="0"/>
              </a:rPr>
              <a:t>Experimentation</a:t>
            </a:r>
            <a:endParaRPr lang="fr-CA" altLang="it-IT" sz="4400">
              <a:solidFill>
                <a:srgbClr val="1F497D"/>
              </a:solidFill>
              <a:latin typeface="Verdana" pitchFamily="34" charset="0"/>
            </a:endParaRPr>
          </a:p>
        </p:txBody>
      </p:sp>
      <p:pic>
        <p:nvPicPr>
          <p:cNvPr id="3074" name="Immagin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51880" y="2267669"/>
            <a:ext cx="7920976" cy="486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asellaDiTesto 5"/>
          <p:cNvSpPr txBox="1"/>
          <p:nvPr/>
        </p:nvSpPr>
        <p:spPr>
          <a:xfrm>
            <a:off x="0" y="1331565"/>
            <a:ext cx="10080625" cy="523220"/>
          </a:xfrm>
          <a:prstGeom prst="rect">
            <a:avLst/>
          </a:prstGeom>
          <a:noFill/>
        </p:spPr>
        <p:txBody>
          <a:bodyPr wrap="square" rtlCol="0">
            <a:spAutoFit/>
          </a:bodyPr>
          <a:lstStyle/>
          <a:p>
            <a:pPr algn="ctr"/>
            <a:r>
              <a:rPr lang="it-IT" sz="2800" dirty="0" err="1" smtClean="0">
                <a:solidFill>
                  <a:schemeClr val="tx1"/>
                </a:solidFill>
              </a:rPr>
              <a:t>Adaptive</a:t>
            </a:r>
            <a:r>
              <a:rPr lang="it-IT" sz="2800" dirty="0" smtClean="0">
                <a:solidFill>
                  <a:schemeClr val="tx1"/>
                </a:solidFill>
              </a:rPr>
              <a:t> </a:t>
            </a:r>
            <a:r>
              <a:rPr lang="it-IT" sz="2800" dirty="0" err="1" smtClean="0">
                <a:solidFill>
                  <a:schemeClr val="tx1"/>
                </a:solidFill>
              </a:rPr>
              <a:t>C</a:t>
            </a:r>
            <a:r>
              <a:rPr lang="it-IT" sz="2800" dirty="0" err="1" smtClean="0">
                <a:solidFill>
                  <a:schemeClr val="tx1"/>
                </a:solidFill>
              </a:rPr>
              <a:t>ontrol</a:t>
            </a:r>
            <a:r>
              <a:rPr lang="it-IT" sz="2800" dirty="0" smtClean="0">
                <a:solidFill>
                  <a:schemeClr val="tx1"/>
                </a:solidFill>
              </a:rPr>
              <a:t> in </a:t>
            </a:r>
            <a:r>
              <a:rPr lang="it-IT" sz="2800" dirty="0" err="1" smtClean="0">
                <a:solidFill>
                  <a:schemeClr val="tx1"/>
                </a:solidFill>
              </a:rPr>
              <a:t>action</a:t>
            </a:r>
            <a:endParaRPr lang="it-IT" sz="2800" dirty="0">
              <a:solidFill>
                <a:schemeClr val="tx1"/>
              </a:solidFill>
            </a:endParaRPr>
          </a:p>
        </p:txBody>
      </p:sp>
    </p:spTree>
  </p:cSld>
  <p:clrMapOvr>
    <a:masterClrMapping/>
  </p:clrMapOvr>
  <p:transition spd="med"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595313" y="277813"/>
            <a:ext cx="7540625" cy="59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0794" tIns="50397" rIns="100794" bIns="50397" anchor="ctr"/>
          <a:lstStyle>
            <a:lvl1pPr eaLnBrk="0" hangingPunc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1pPr>
            <a:lvl2pPr eaLnBrk="0" hangingPunc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2pPr>
            <a:lvl3pPr eaLnBrk="0" hangingPunc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3pPr>
            <a:lvl4pPr eaLnBrk="0" hangingPunc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4pPr>
            <a:lvl5pPr eaLnBrk="0" hangingPunc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9pPr>
          </a:lstStyle>
          <a:p>
            <a:pPr eaLnBrk="1" hangingPunct="1"/>
            <a:r>
              <a:rPr lang="fr-CA" altLang="it-IT" sz="4400">
                <a:solidFill>
                  <a:srgbClr val="104176"/>
                </a:solidFill>
                <a:latin typeface="Verdana" pitchFamily="34" charset="0"/>
              </a:rPr>
              <a:t>Conclusion</a:t>
            </a:r>
            <a:endParaRPr lang="fr-CA" altLang="it-IT" sz="4400">
              <a:solidFill>
                <a:srgbClr val="1F497D"/>
              </a:solidFill>
              <a:latin typeface="Verdana" pitchFamily="34" charset="0"/>
            </a:endParaRPr>
          </a:p>
        </p:txBody>
      </p:sp>
      <p:sp>
        <p:nvSpPr>
          <p:cNvPr id="4" name="CasellaDiTesto 6"/>
          <p:cNvSpPr txBox="1">
            <a:spLocks noChangeArrowheads="1"/>
          </p:cNvSpPr>
          <p:nvPr/>
        </p:nvSpPr>
        <p:spPr bwMode="auto">
          <a:xfrm>
            <a:off x="-13507" y="1403573"/>
            <a:ext cx="10080625" cy="527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794" tIns="50397" rIns="100794" bIns="50397">
            <a:spAutoFit/>
          </a:bodyPr>
          <a:lstStyle/>
          <a:p>
            <a:pPr algn="ctr"/>
            <a:r>
              <a:rPr lang="it-IT" altLang="it-IT" sz="2800" dirty="0" err="1" smtClean="0">
                <a:solidFill>
                  <a:schemeClr val="tx1"/>
                </a:solidFill>
              </a:rPr>
              <a:t>Demand</a:t>
            </a:r>
            <a:r>
              <a:rPr lang="it-IT" altLang="it-IT" sz="2800" dirty="0" smtClean="0">
                <a:solidFill>
                  <a:schemeClr val="tx1"/>
                </a:solidFill>
              </a:rPr>
              <a:t> Side Management : </a:t>
            </a:r>
            <a:r>
              <a:rPr lang="it-IT" altLang="it-IT" sz="2800" dirty="0" err="1" smtClean="0">
                <a:solidFill>
                  <a:schemeClr val="tx1"/>
                </a:solidFill>
              </a:rPr>
              <a:t>energy</a:t>
            </a:r>
            <a:r>
              <a:rPr lang="it-IT" altLang="it-IT" sz="2800" dirty="0" smtClean="0">
                <a:solidFill>
                  <a:schemeClr val="tx1"/>
                </a:solidFill>
              </a:rPr>
              <a:t> </a:t>
            </a:r>
            <a:r>
              <a:rPr lang="it-IT" altLang="it-IT" sz="2800" dirty="0" smtClean="0">
                <a:solidFill>
                  <a:schemeClr val="tx1"/>
                </a:solidFill>
              </a:rPr>
              <a:t>(</a:t>
            </a:r>
            <a:r>
              <a:rPr lang="it-IT" altLang="it-IT" sz="2800" dirty="0" err="1" smtClean="0">
                <a:solidFill>
                  <a:schemeClr val="tx1"/>
                </a:solidFill>
              </a:rPr>
              <a:t>lighting</a:t>
            </a:r>
            <a:r>
              <a:rPr lang="it-IT" altLang="it-IT" sz="2800" dirty="0" smtClean="0">
                <a:solidFill>
                  <a:schemeClr val="tx1"/>
                </a:solidFill>
              </a:rPr>
              <a:t>) on </a:t>
            </a:r>
            <a:r>
              <a:rPr lang="it-IT" altLang="it-IT" sz="2800" dirty="0" err="1" smtClean="0">
                <a:solidFill>
                  <a:schemeClr val="tx1"/>
                </a:solidFill>
              </a:rPr>
              <a:t>demand</a:t>
            </a:r>
            <a:endParaRPr lang="it-IT" altLang="it-IT" sz="2800" dirty="0">
              <a:solidFill>
                <a:schemeClr val="tx1"/>
              </a:solidFill>
            </a:endParaRPr>
          </a:p>
          <a:p>
            <a:pPr>
              <a:buFont typeface="Arial" pitchFamily="34" charset="0"/>
              <a:buChar char="•"/>
            </a:pPr>
            <a:endParaRPr lang="it-IT" altLang="it-IT" sz="2800" dirty="0">
              <a:solidFill>
                <a:schemeClr val="tx1"/>
              </a:solidFill>
            </a:endParaRPr>
          </a:p>
          <a:p>
            <a:r>
              <a:rPr lang="en-US" altLang="it-IT" sz="2800" dirty="0" smtClean="0">
                <a:solidFill>
                  <a:schemeClr val="tx1"/>
                </a:solidFill>
              </a:rPr>
              <a:t>The </a:t>
            </a:r>
            <a:r>
              <a:rPr lang="en-US" altLang="it-IT" sz="2800" dirty="0">
                <a:solidFill>
                  <a:schemeClr val="tx1"/>
                </a:solidFill>
              </a:rPr>
              <a:t>basic idea is that the lights of the common spaces (i.e. corridors) can be switched off, by a remote control system based on </a:t>
            </a:r>
            <a:r>
              <a:rPr lang="en-US" altLang="it-IT" sz="2800" dirty="0" err="1">
                <a:solidFill>
                  <a:schemeClr val="tx1"/>
                </a:solidFill>
              </a:rPr>
              <a:t>ict</a:t>
            </a:r>
            <a:r>
              <a:rPr lang="en-US" altLang="it-IT" sz="2800" dirty="0">
                <a:solidFill>
                  <a:schemeClr val="tx1"/>
                </a:solidFill>
              </a:rPr>
              <a:t> technologies, when the presence level is under a certain </a:t>
            </a:r>
            <a:r>
              <a:rPr lang="en-US" altLang="it-IT" sz="2800" dirty="0" smtClean="0">
                <a:solidFill>
                  <a:schemeClr val="tx1"/>
                </a:solidFill>
              </a:rPr>
              <a:t>threshold</a:t>
            </a:r>
          </a:p>
          <a:p>
            <a:endParaRPr lang="en-US" altLang="it-IT" sz="2800" dirty="0">
              <a:solidFill>
                <a:schemeClr val="tx1"/>
              </a:solidFill>
            </a:endParaRPr>
          </a:p>
          <a:p>
            <a:r>
              <a:rPr lang="en-US" altLang="it-IT" sz="2800" dirty="0">
                <a:solidFill>
                  <a:schemeClr val="tx1"/>
                </a:solidFill>
              </a:rPr>
              <a:t>We carried out a study to properly set this threshold as function of the energy saving and then we applied the strategy on a real test </a:t>
            </a:r>
            <a:r>
              <a:rPr lang="en-US" altLang="it-IT" sz="2800" dirty="0" smtClean="0">
                <a:solidFill>
                  <a:schemeClr val="tx1"/>
                </a:solidFill>
              </a:rPr>
              <a:t>case</a:t>
            </a:r>
          </a:p>
          <a:p>
            <a:endParaRPr lang="en-US" altLang="it-IT" sz="2800" dirty="0">
              <a:solidFill>
                <a:schemeClr val="tx1"/>
              </a:solidFill>
            </a:endParaRPr>
          </a:p>
          <a:p>
            <a:r>
              <a:rPr lang="en-US" altLang="it-IT" sz="2800" dirty="0" smtClean="0">
                <a:solidFill>
                  <a:schemeClr val="tx1"/>
                </a:solidFill>
              </a:rPr>
              <a:t>Experimentation : manual vs. adaptive </a:t>
            </a:r>
            <a:r>
              <a:rPr lang="en-US" altLang="it-IT" sz="2800" dirty="0" smtClean="0">
                <a:solidFill>
                  <a:schemeClr val="tx1"/>
                </a:solidFill>
                <a:sym typeface="Wingdings" panose="05000000000000000000" pitchFamily="2" charset="2"/>
              </a:rPr>
              <a:t> -40% (real building)</a:t>
            </a:r>
            <a:endParaRPr lang="it-IT" altLang="it-IT" sz="2800"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595313" y="277813"/>
            <a:ext cx="7540625" cy="59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0794" tIns="50397" rIns="100794" bIns="50397" anchor="ctr"/>
          <a:lstStyle>
            <a:lvl1pPr eaLnBrk="0" hangingPunc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1pPr>
            <a:lvl2pPr eaLnBrk="0" hangingPunc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2pPr>
            <a:lvl3pPr eaLnBrk="0" hangingPunc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3pPr>
            <a:lvl4pPr eaLnBrk="0" hangingPunc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4pPr>
            <a:lvl5pPr eaLnBrk="0" hangingPunc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bg1"/>
                </a:solidFill>
                <a:latin typeface="Calibri" pitchFamily="34" charset="0"/>
                <a:ea typeface="MS Gothic" pitchFamily="49" charset="-128"/>
              </a:defRPr>
            </a:lvl9pPr>
          </a:lstStyle>
          <a:p>
            <a:pPr eaLnBrk="1" hangingPunct="1"/>
            <a:r>
              <a:rPr lang="fr-CA" altLang="it-IT" sz="4400">
                <a:solidFill>
                  <a:srgbClr val="104176"/>
                </a:solidFill>
                <a:latin typeface="Verdana" pitchFamily="34" charset="0"/>
              </a:rPr>
              <a:t>Future work</a:t>
            </a:r>
            <a:endParaRPr lang="fr-CA" altLang="it-IT" sz="4400">
              <a:solidFill>
                <a:srgbClr val="1F497D"/>
              </a:solidFill>
              <a:latin typeface="Verdana" pitchFamily="34" charset="0"/>
            </a:endParaRPr>
          </a:p>
        </p:txBody>
      </p:sp>
      <p:sp>
        <p:nvSpPr>
          <p:cNvPr id="18435" name="CasellaDiTesto 6"/>
          <p:cNvSpPr txBox="1">
            <a:spLocks noChangeArrowheads="1"/>
          </p:cNvSpPr>
          <p:nvPr/>
        </p:nvSpPr>
        <p:spPr bwMode="auto">
          <a:xfrm>
            <a:off x="0" y="1331565"/>
            <a:ext cx="10080625" cy="6257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794" tIns="50397" rIns="100794" bIns="50397">
            <a:spAutoFit/>
          </a:bodyPr>
          <a:lstStyle/>
          <a:p>
            <a:pPr algn="ctr"/>
            <a:endParaRPr lang="it-IT" altLang="it-IT" sz="4000" dirty="0" smtClean="0">
              <a:solidFill>
                <a:schemeClr val="tx1"/>
              </a:solidFill>
            </a:endParaRPr>
          </a:p>
          <a:p>
            <a:pPr>
              <a:buFont typeface="Arial" pitchFamily="34" charset="0"/>
              <a:buChar char="•"/>
            </a:pPr>
            <a:r>
              <a:rPr lang="it-IT" altLang="it-IT" sz="4000" dirty="0" smtClean="0">
                <a:solidFill>
                  <a:schemeClr val="tx1"/>
                </a:solidFill>
              </a:rPr>
              <a:t> </a:t>
            </a:r>
            <a:r>
              <a:rPr lang="it-IT" altLang="it-IT" sz="4000" dirty="0" err="1" smtClean="0">
                <a:solidFill>
                  <a:schemeClr val="tx1"/>
                </a:solidFill>
              </a:rPr>
              <a:t>Different</a:t>
            </a:r>
            <a:r>
              <a:rPr lang="it-IT" altLang="it-IT" sz="4000" dirty="0" smtClean="0">
                <a:solidFill>
                  <a:schemeClr val="tx1"/>
                </a:solidFill>
              </a:rPr>
              <a:t> </a:t>
            </a:r>
            <a:r>
              <a:rPr lang="it-IT" altLang="it-IT" sz="4000" dirty="0" err="1" smtClean="0">
                <a:solidFill>
                  <a:schemeClr val="tx1"/>
                </a:solidFill>
              </a:rPr>
              <a:t>final</a:t>
            </a:r>
            <a:r>
              <a:rPr lang="it-IT" altLang="it-IT" sz="4000" dirty="0" smtClean="0">
                <a:solidFill>
                  <a:schemeClr val="tx1"/>
                </a:solidFill>
              </a:rPr>
              <a:t> </a:t>
            </a:r>
            <a:r>
              <a:rPr lang="it-IT" altLang="it-IT" sz="4000" dirty="0" err="1" smtClean="0">
                <a:solidFill>
                  <a:schemeClr val="tx1"/>
                </a:solidFill>
              </a:rPr>
              <a:t>uses</a:t>
            </a:r>
            <a:r>
              <a:rPr lang="it-IT" altLang="it-IT" sz="4000" dirty="0" smtClean="0">
                <a:solidFill>
                  <a:schemeClr val="tx1"/>
                </a:solidFill>
              </a:rPr>
              <a:t>  </a:t>
            </a:r>
          </a:p>
          <a:p>
            <a:pPr lvl="1">
              <a:buFont typeface="Arial" pitchFamily="34" charset="0"/>
              <a:buChar char="•"/>
            </a:pPr>
            <a:r>
              <a:rPr lang="it-IT" altLang="it-IT" sz="4000" dirty="0" err="1" smtClean="0">
                <a:solidFill>
                  <a:schemeClr val="tx1"/>
                </a:solidFill>
              </a:rPr>
              <a:t>Conditioning</a:t>
            </a:r>
            <a:r>
              <a:rPr lang="it-IT" altLang="it-IT" sz="4000" dirty="0" smtClean="0">
                <a:solidFill>
                  <a:schemeClr val="tx1"/>
                </a:solidFill>
              </a:rPr>
              <a:t> </a:t>
            </a:r>
            <a:endParaRPr lang="it-IT" altLang="it-IT" sz="4000" dirty="0" smtClean="0">
              <a:solidFill>
                <a:schemeClr val="tx1"/>
              </a:solidFill>
            </a:endParaRPr>
          </a:p>
          <a:p>
            <a:pPr lvl="1">
              <a:buFont typeface="Arial" pitchFamily="34" charset="0"/>
              <a:buChar char="•"/>
            </a:pPr>
            <a:r>
              <a:rPr lang="it-IT" altLang="it-IT" sz="4000" dirty="0" smtClean="0">
                <a:solidFill>
                  <a:schemeClr val="tx1"/>
                </a:solidFill>
              </a:rPr>
              <a:t>Thermal</a:t>
            </a:r>
            <a:endParaRPr lang="it-IT" altLang="it-IT" sz="4000" dirty="0">
              <a:solidFill>
                <a:schemeClr val="tx1"/>
              </a:solidFill>
            </a:endParaRPr>
          </a:p>
          <a:p>
            <a:pPr>
              <a:buFont typeface="Arial" pitchFamily="34" charset="0"/>
              <a:buChar char="•"/>
            </a:pPr>
            <a:endParaRPr lang="it-IT" altLang="it-IT" sz="4000" dirty="0" smtClean="0">
              <a:solidFill>
                <a:schemeClr val="tx1"/>
              </a:solidFill>
            </a:endParaRPr>
          </a:p>
          <a:p>
            <a:pPr>
              <a:buFont typeface="Arial" pitchFamily="34" charset="0"/>
              <a:buChar char="•"/>
            </a:pPr>
            <a:r>
              <a:rPr lang="it-IT" altLang="it-IT" sz="4000" dirty="0" smtClean="0">
                <a:solidFill>
                  <a:schemeClr val="tx1"/>
                </a:solidFill>
              </a:rPr>
              <a:t> Clusters </a:t>
            </a:r>
            <a:r>
              <a:rPr lang="it-IT" altLang="it-IT" sz="4000" dirty="0" err="1" smtClean="0">
                <a:solidFill>
                  <a:schemeClr val="tx1"/>
                </a:solidFill>
              </a:rPr>
              <a:t>of</a:t>
            </a:r>
            <a:r>
              <a:rPr lang="it-IT" altLang="it-IT" sz="4000" dirty="0" smtClean="0">
                <a:solidFill>
                  <a:schemeClr val="tx1"/>
                </a:solidFill>
              </a:rPr>
              <a:t> </a:t>
            </a:r>
            <a:r>
              <a:rPr lang="it-IT" altLang="it-IT" sz="4000" dirty="0" err="1" smtClean="0">
                <a:solidFill>
                  <a:schemeClr val="tx1"/>
                </a:solidFill>
              </a:rPr>
              <a:t>buildings</a:t>
            </a:r>
            <a:r>
              <a:rPr lang="it-IT" altLang="it-IT" sz="4000" dirty="0" smtClean="0">
                <a:solidFill>
                  <a:schemeClr val="tx1"/>
                </a:solidFill>
              </a:rPr>
              <a:t> (10) </a:t>
            </a:r>
            <a:r>
              <a:rPr lang="it-IT" altLang="it-IT" sz="4000" dirty="0" smtClean="0">
                <a:solidFill>
                  <a:schemeClr val="tx1"/>
                </a:solidFill>
                <a:sym typeface="Wingdings" pitchFamily="2" charset="2"/>
              </a:rPr>
              <a:t> </a:t>
            </a:r>
            <a:r>
              <a:rPr lang="it-IT" altLang="it-IT" sz="4000" dirty="0" err="1" smtClean="0">
                <a:solidFill>
                  <a:schemeClr val="tx1"/>
                </a:solidFill>
                <a:sym typeface="Wingdings" pitchFamily="2" charset="2"/>
              </a:rPr>
              <a:t>urban</a:t>
            </a:r>
            <a:r>
              <a:rPr lang="it-IT" altLang="it-IT" sz="4000" dirty="0" smtClean="0">
                <a:solidFill>
                  <a:schemeClr val="tx1"/>
                </a:solidFill>
                <a:sym typeface="Wingdings" pitchFamily="2" charset="2"/>
              </a:rPr>
              <a:t> scale</a:t>
            </a:r>
            <a:endParaRPr lang="it-IT" altLang="it-IT" sz="4000" dirty="0" smtClean="0">
              <a:solidFill>
                <a:schemeClr val="tx1"/>
              </a:solidFill>
            </a:endParaRPr>
          </a:p>
          <a:p>
            <a:pPr>
              <a:buFont typeface="Arial" pitchFamily="34" charset="0"/>
              <a:buChar char="•"/>
            </a:pPr>
            <a:endParaRPr lang="it-IT" altLang="it-IT" sz="4000" dirty="0" smtClean="0">
              <a:solidFill>
                <a:schemeClr val="tx1"/>
              </a:solidFill>
            </a:endParaRPr>
          </a:p>
          <a:p>
            <a:pPr>
              <a:buFont typeface="Arial" pitchFamily="34" charset="0"/>
              <a:buChar char="•"/>
            </a:pPr>
            <a:r>
              <a:rPr lang="it-IT" altLang="it-IT" sz="4000" dirty="0" smtClean="0">
                <a:solidFill>
                  <a:schemeClr val="tx1"/>
                </a:solidFill>
              </a:rPr>
              <a:t> </a:t>
            </a:r>
            <a:r>
              <a:rPr lang="it-IT" altLang="it-IT" sz="4000" dirty="0" err="1" smtClean="0">
                <a:solidFill>
                  <a:schemeClr val="tx1"/>
                </a:solidFill>
              </a:rPr>
              <a:t>Demand</a:t>
            </a:r>
            <a:r>
              <a:rPr lang="it-IT" altLang="it-IT" sz="4000" dirty="0" smtClean="0">
                <a:solidFill>
                  <a:schemeClr val="tx1"/>
                </a:solidFill>
              </a:rPr>
              <a:t> </a:t>
            </a:r>
            <a:r>
              <a:rPr lang="it-IT" altLang="it-IT" sz="4000" dirty="0" err="1" smtClean="0">
                <a:solidFill>
                  <a:schemeClr val="tx1"/>
                </a:solidFill>
              </a:rPr>
              <a:t>R</a:t>
            </a:r>
            <a:r>
              <a:rPr lang="it-IT" altLang="it-IT" sz="4000" dirty="0" err="1" smtClean="0">
                <a:solidFill>
                  <a:schemeClr val="tx1"/>
                </a:solidFill>
              </a:rPr>
              <a:t>esponse</a:t>
            </a:r>
            <a:r>
              <a:rPr lang="it-IT" altLang="it-IT" sz="4000" dirty="0" smtClean="0">
                <a:solidFill>
                  <a:schemeClr val="tx1"/>
                </a:solidFill>
              </a:rPr>
              <a:t> / </a:t>
            </a:r>
            <a:r>
              <a:rPr lang="it-IT" altLang="it-IT" sz="4000" dirty="0" err="1" smtClean="0">
                <a:solidFill>
                  <a:schemeClr val="tx1"/>
                </a:solidFill>
              </a:rPr>
              <a:t>Active</a:t>
            </a:r>
            <a:r>
              <a:rPr lang="it-IT" altLang="it-IT" sz="4000" dirty="0" smtClean="0">
                <a:solidFill>
                  <a:schemeClr val="tx1"/>
                </a:solidFill>
              </a:rPr>
              <a:t> </a:t>
            </a:r>
            <a:r>
              <a:rPr lang="it-IT" altLang="it-IT" sz="4000" dirty="0" err="1" smtClean="0">
                <a:solidFill>
                  <a:schemeClr val="tx1"/>
                </a:solidFill>
              </a:rPr>
              <a:t>Demand</a:t>
            </a:r>
            <a:r>
              <a:rPr lang="it-IT" altLang="it-IT" sz="4000" dirty="0" smtClean="0">
                <a:solidFill>
                  <a:schemeClr val="tx1"/>
                </a:solidFill>
              </a:rPr>
              <a:t> </a:t>
            </a:r>
            <a:r>
              <a:rPr lang="it-IT" altLang="it-IT" sz="4000" dirty="0" err="1" smtClean="0">
                <a:solidFill>
                  <a:schemeClr val="tx1"/>
                </a:solidFill>
              </a:rPr>
              <a:t>optimization</a:t>
            </a:r>
            <a:endParaRPr lang="it-IT" altLang="it-IT" sz="4000" dirty="0">
              <a:solidFill>
                <a:schemeClr val="tx1"/>
              </a:solidFill>
            </a:endParaRPr>
          </a:p>
          <a:p>
            <a:endParaRPr lang="it-IT" altLang="it-IT" sz="4000"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593725" y="277813"/>
            <a:ext cx="7540625" cy="59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9pPr>
          </a:lstStyle>
          <a:p>
            <a:pPr eaLnBrk="1" hangingPunct="1"/>
            <a:r>
              <a:rPr lang="fr-CA" altLang="it-IT" sz="4000">
                <a:solidFill>
                  <a:srgbClr val="104176"/>
                </a:solidFill>
                <a:latin typeface="Verdana" pitchFamily="34" charset="0"/>
              </a:rPr>
              <a:t>The End</a:t>
            </a:r>
          </a:p>
        </p:txBody>
      </p:sp>
      <p:sp>
        <p:nvSpPr>
          <p:cNvPr id="19459" name="CasellaDiTesto 3"/>
          <p:cNvSpPr txBox="1">
            <a:spLocks noChangeArrowheads="1"/>
          </p:cNvSpPr>
          <p:nvPr/>
        </p:nvSpPr>
        <p:spPr bwMode="auto">
          <a:xfrm>
            <a:off x="31102" y="2843733"/>
            <a:ext cx="9720262"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it-IT" altLang="it-IT" sz="4800" dirty="0" err="1">
                <a:solidFill>
                  <a:schemeClr val="tx1"/>
                </a:solidFill>
              </a:rPr>
              <a:t>Thank</a:t>
            </a:r>
            <a:r>
              <a:rPr lang="it-IT" altLang="it-IT" sz="4800" dirty="0">
                <a:solidFill>
                  <a:schemeClr val="tx1"/>
                </a:solidFill>
              </a:rPr>
              <a:t> </a:t>
            </a:r>
            <a:r>
              <a:rPr lang="it-IT" altLang="it-IT" sz="4800" dirty="0" err="1">
                <a:solidFill>
                  <a:schemeClr val="tx1"/>
                </a:solidFill>
              </a:rPr>
              <a:t>you</a:t>
            </a:r>
            <a:r>
              <a:rPr lang="it-IT" altLang="it-IT" sz="4800" dirty="0">
                <a:solidFill>
                  <a:schemeClr val="tx1"/>
                </a:solidFill>
              </a:rPr>
              <a:t> for </a:t>
            </a:r>
            <a:r>
              <a:rPr lang="it-IT" altLang="it-IT" sz="4800" dirty="0" err="1">
                <a:solidFill>
                  <a:schemeClr val="tx1"/>
                </a:solidFill>
              </a:rPr>
              <a:t>your</a:t>
            </a:r>
            <a:r>
              <a:rPr lang="it-IT" altLang="it-IT" sz="4800" dirty="0">
                <a:solidFill>
                  <a:schemeClr val="tx1"/>
                </a:solidFill>
              </a:rPr>
              <a:t> </a:t>
            </a:r>
            <a:r>
              <a:rPr lang="it-IT" altLang="it-IT" sz="4800" dirty="0" err="1">
                <a:solidFill>
                  <a:schemeClr val="tx1"/>
                </a:solidFill>
              </a:rPr>
              <a:t>attention</a:t>
            </a:r>
            <a:endParaRPr lang="it-IT" altLang="it-IT" sz="4800" dirty="0">
              <a:solidFill>
                <a:schemeClr val="tx1"/>
              </a:solidFill>
            </a:endParaRPr>
          </a:p>
          <a:p>
            <a:pPr algn="ctr"/>
            <a:endParaRPr lang="it-IT" altLang="it-IT" sz="4800" dirty="0">
              <a:solidFill>
                <a:schemeClr val="tx1"/>
              </a:solidFill>
            </a:endParaRPr>
          </a:p>
          <a:p>
            <a:pPr algn="ctr"/>
            <a:r>
              <a:rPr lang="it-IT" altLang="it-IT" sz="4800" dirty="0">
                <a:solidFill>
                  <a:schemeClr val="tx1"/>
                </a:solidFill>
              </a:rPr>
              <a:t>stefano.pizzuti@enea.it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593725" y="277813"/>
            <a:ext cx="7540625" cy="59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9pPr>
          </a:lstStyle>
          <a:p>
            <a:pPr eaLnBrk="1" hangingPunct="1"/>
            <a:r>
              <a:rPr lang="fr-CA" altLang="it-IT" sz="4000">
                <a:solidFill>
                  <a:srgbClr val="104176"/>
                </a:solidFill>
                <a:latin typeface="Verdana" pitchFamily="34" charset="0"/>
              </a:rPr>
              <a:t>Summary</a:t>
            </a:r>
          </a:p>
        </p:txBody>
      </p:sp>
      <p:sp>
        <p:nvSpPr>
          <p:cNvPr id="3075" name="Text Box 2"/>
          <p:cNvSpPr txBox="1">
            <a:spLocks noChangeArrowheads="1"/>
          </p:cNvSpPr>
          <p:nvPr/>
        </p:nvSpPr>
        <p:spPr bwMode="auto">
          <a:xfrm>
            <a:off x="593725" y="1763713"/>
            <a:ext cx="8980488" cy="4989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328613" indent="-328613" eaLnBrk="0" hangingPunct="0">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Calibri" pitchFamily="34" charset="0"/>
                <a:ea typeface="MS Gothic" pitchFamily="49" charset="-128"/>
              </a:defRPr>
            </a:lvl1pPr>
            <a:lvl2pPr eaLnBrk="0" hangingPunct="0">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Calibri" pitchFamily="34" charset="0"/>
                <a:ea typeface="MS Gothic" pitchFamily="49" charset="-128"/>
              </a:defRPr>
            </a:lvl2pPr>
            <a:lvl3pPr eaLnBrk="0" hangingPunct="0">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Calibri" pitchFamily="34" charset="0"/>
                <a:ea typeface="MS Gothic" pitchFamily="49" charset="-128"/>
              </a:defRPr>
            </a:lvl3pPr>
            <a:lvl4pPr eaLnBrk="0" hangingPunct="0">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Calibri" pitchFamily="34" charset="0"/>
                <a:ea typeface="MS Gothic" pitchFamily="49" charset="-128"/>
              </a:defRPr>
            </a:lvl4pPr>
            <a:lvl5pPr eaLnBrk="0" hangingPunct="0">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Calibri" pitchFamily="34"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Calibri" pitchFamily="34"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Calibri" pitchFamily="34"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Calibri" pitchFamily="34"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Calibri" pitchFamily="34" charset="0"/>
                <a:ea typeface="MS Gothic" pitchFamily="49" charset="-128"/>
              </a:defRPr>
            </a:lvl9pPr>
          </a:lstStyle>
          <a:p>
            <a:pPr eaLnBrk="1" hangingPunct="1">
              <a:spcBef>
                <a:spcPts val="800"/>
              </a:spcBef>
              <a:buClr>
                <a:srgbClr val="1F497D"/>
              </a:buClr>
              <a:buFont typeface="Arial" pitchFamily="34" charset="0"/>
              <a:buChar char="•"/>
            </a:pPr>
            <a:r>
              <a:rPr lang="fr-CA" altLang="it-IT" sz="3600" dirty="0">
                <a:solidFill>
                  <a:srgbClr val="000000"/>
                </a:solidFill>
                <a:latin typeface="Verdana" pitchFamily="34" charset="0"/>
              </a:rPr>
              <a:t>Introduction</a:t>
            </a:r>
          </a:p>
          <a:p>
            <a:pPr eaLnBrk="1" hangingPunct="1">
              <a:spcBef>
                <a:spcPts val="800"/>
              </a:spcBef>
              <a:buClr>
                <a:srgbClr val="1F497D"/>
              </a:buClr>
            </a:pPr>
            <a:r>
              <a:rPr lang="fr-CA" altLang="it-IT" sz="3600" dirty="0">
                <a:solidFill>
                  <a:srgbClr val="000000"/>
                </a:solidFill>
                <a:latin typeface="Verdana" pitchFamily="34" charset="0"/>
              </a:rPr>
              <a:t>  </a:t>
            </a:r>
          </a:p>
          <a:p>
            <a:pPr eaLnBrk="1" hangingPunct="1">
              <a:spcBef>
                <a:spcPts val="800"/>
              </a:spcBef>
              <a:buClr>
                <a:srgbClr val="1F497D"/>
              </a:buClr>
              <a:buFont typeface="Arial" pitchFamily="34" charset="0"/>
              <a:buChar char="•"/>
            </a:pPr>
            <a:r>
              <a:rPr lang="fr-CA" altLang="it-IT" sz="3600" dirty="0" err="1" smtClean="0">
                <a:solidFill>
                  <a:srgbClr val="000000"/>
                </a:solidFill>
                <a:latin typeface="Verdana" pitchFamily="34" charset="0"/>
              </a:rPr>
              <a:t>Method</a:t>
            </a:r>
            <a:endParaRPr lang="fr-CA" altLang="it-IT" sz="3600" dirty="0">
              <a:solidFill>
                <a:srgbClr val="000000"/>
              </a:solidFill>
              <a:latin typeface="Verdana" pitchFamily="34" charset="0"/>
            </a:endParaRPr>
          </a:p>
          <a:p>
            <a:pPr eaLnBrk="1" hangingPunct="1">
              <a:spcBef>
                <a:spcPts val="800"/>
              </a:spcBef>
              <a:buClr>
                <a:srgbClr val="1F497D"/>
              </a:buClr>
              <a:buFont typeface="Arial" pitchFamily="34" charset="0"/>
              <a:buChar char="•"/>
            </a:pPr>
            <a:endParaRPr lang="fr-CA" altLang="it-IT" sz="3600" dirty="0">
              <a:solidFill>
                <a:srgbClr val="000000"/>
              </a:solidFill>
              <a:latin typeface="Verdana" pitchFamily="34" charset="0"/>
            </a:endParaRPr>
          </a:p>
          <a:p>
            <a:pPr eaLnBrk="1" hangingPunct="1">
              <a:spcBef>
                <a:spcPts val="800"/>
              </a:spcBef>
              <a:buClr>
                <a:srgbClr val="1F497D"/>
              </a:buClr>
              <a:buFont typeface="Arial" pitchFamily="34" charset="0"/>
              <a:buChar char="•"/>
            </a:pPr>
            <a:r>
              <a:rPr lang="fr-CA" altLang="it-IT" sz="3600" dirty="0" err="1">
                <a:solidFill>
                  <a:srgbClr val="000000"/>
                </a:solidFill>
                <a:latin typeface="Verdana" pitchFamily="34" charset="0"/>
              </a:rPr>
              <a:t>Experimentation</a:t>
            </a:r>
            <a:r>
              <a:rPr lang="fr-CA" altLang="it-IT" sz="3600" dirty="0">
                <a:solidFill>
                  <a:srgbClr val="000000"/>
                </a:solidFill>
                <a:latin typeface="Verdana" pitchFamily="34" charset="0"/>
              </a:rPr>
              <a:t> </a:t>
            </a:r>
          </a:p>
          <a:p>
            <a:pPr eaLnBrk="1" hangingPunct="1">
              <a:spcBef>
                <a:spcPts val="800"/>
              </a:spcBef>
              <a:buClr>
                <a:srgbClr val="1F497D"/>
              </a:buClr>
              <a:buFont typeface="Arial" pitchFamily="34" charset="0"/>
              <a:buChar char="•"/>
            </a:pPr>
            <a:endParaRPr lang="fr-CA" altLang="it-IT" sz="3600" dirty="0">
              <a:solidFill>
                <a:srgbClr val="000000"/>
              </a:solidFill>
              <a:latin typeface="Verdana" pitchFamily="34" charset="0"/>
            </a:endParaRPr>
          </a:p>
          <a:p>
            <a:pPr eaLnBrk="1" hangingPunct="1">
              <a:spcBef>
                <a:spcPts val="800"/>
              </a:spcBef>
              <a:buClr>
                <a:srgbClr val="1F497D"/>
              </a:buClr>
              <a:buFont typeface="Arial" pitchFamily="34" charset="0"/>
              <a:buChar char="•"/>
            </a:pPr>
            <a:r>
              <a:rPr lang="fr-CA" altLang="it-IT" sz="3600" dirty="0">
                <a:solidFill>
                  <a:srgbClr val="000000"/>
                </a:solidFill>
                <a:latin typeface="Verdana" pitchFamily="34" charset="0"/>
              </a:rPr>
              <a:t>Conclusions </a:t>
            </a:r>
            <a:endParaRPr lang="fr-CA" altLang="it-IT" sz="3600" dirty="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593725" y="277813"/>
            <a:ext cx="7540625" cy="59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9pPr>
          </a:lstStyle>
          <a:p>
            <a:pPr eaLnBrk="1" hangingPunct="1"/>
            <a:r>
              <a:rPr lang="fr-CA" altLang="it-IT" sz="4000">
                <a:solidFill>
                  <a:srgbClr val="104176"/>
                </a:solidFill>
                <a:latin typeface="Verdana" pitchFamily="34" charset="0"/>
              </a:rPr>
              <a:t>Introduction</a:t>
            </a:r>
          </a:p>
        </p:txBody>
      </p:sp>
      <p:sp>
        <p:nvSpPr>
          <p:cNvPr id="4099" name="Rettangolo 3"/>
          <p:cNvSpPr>
            <a:spLocks noChangeArrowheads="1"/>
          </p:cNvSpPr>
          <p:nvPr/>
        </p:nvSpPr>
        <p:spPr bwMode="auto">
          <a:xfrm>
            <a:off x="360363" y="1474788"/>
            <a:ext cx="9359900" cy="5694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it-IT" sz="2800" dirty="0">
                <a:solidFill>
                  <a:schemeClr val="tx1"/>
                </a:solidFill>
              </a:rPr>
              <a:t>Building energy consumption represents </a:t>
            </a:r>
          </a:p>
          <a:p>
            <a:endParaRPr lang="en-US" altLang="it-IT" sz="2400" dirty="0">
              <a:solidFill>
                <a:schemeClr val="tx1"/>
              </a:solidFill>
            </a:endParaRPr>
          </a:p>
          <a:p>
            <a:pPr>
              <a:buFont typeface="Arial" pitchFamily="34" charset="0"/>
              <a:buChar char="•"/>
            </a:pPr>
            <a:r>
              <a:rPr lang="en-US" altLang="it-IT" sz="2400" dirty="0">
                <a:solidFill>
                  <a:schemeClr val="tx1"/>
                </a:solidFill>
              </a:rPr>
              <a:t> </a:t>
            </a:r>
            <a:r>
              <a:rPr lang="en-US" altLang="it-IT" sz="2400" b="1" u="sng" dirty="0">
                <a:solidFill>
                  <a:schemeClr val="tx1"/>
                </a:solidFill>
              </a:rPr>
              <a:t>30%-40% </a:t>
            </a:r>
            <a:r>
              <a:rPr lang="en-US" altLang="it-IT" sz="2400" u="sng" dirty="0">
                <a:solidFill>
                  <a:schemeClr val="tx1"/>
                </a:solidFill>
              </a:rPr>
              <a:t>of the global energy consumption </a:t>
            </a:r>
            <a:r>
              <a:rPr lang="en-US" altLang="it-IT" sz="2400" dirty="0">
                <a:solidFill>
                  <a:schemeClr val="tx1"/>
                </a:solidFill>
              </a:rPr>
              <a:t>(United Nations Environment </a:t>
            </a:r>
            <a:r>
              <a:rPr lang="en-US" altLang="it-IT" sz="2400" dirty="0" err="1">
                <a:solidFill>
                  <a:schemeClr val="tx1"/>
                </a:solidFill>
              </a:rPr>
              <a:t>Programme</a:t>
            </a:r>
            <a:r>
              <a:rPr lang="en-US" altLang="it-IT" sz="2400" dirty="0">
                <a:solidFill>
                  <a:schemeClr val="tx1"/>
                </a:solidFill>
              </a:rPr>
              <a:t>, Buildings Can Play Key Role In Combating Climate Change, 2007)  </a:t>
            </a:r>
          </a:p>
          <a:p>
            <a:endParaRPr lang="en-US" altLang="it-IT" sz="2400" dirty="0">
              <a:solidFill>
                <a:schemeClr val="tx1"/>
              </a:solidFill>
            </a:endParaRPr>
          </a:p>
          <a:p>
            <a:pPr>
              <a:buFont typeface="Arial" pitchFamily="34" charset="0"/>
              <a:buChar char="•"/>
            </a:pPr>
            <a:r>
              <a:rPr lang="en-US" altLang="it-IT" sz="2400" dirty="0">
                <a:solidFill>
                  <a:schemeClr val="tx1"/>
                </a:solidFill>
              </a:rPr>
              <a:t> </a:t>
            </a:r>
            <a:r>
              <a:rPr lang="en-US" altLang="it-IT" sz="2400" b="1" u="sng" dirty="0">
                <a:solidFill>
                  <a:schemeClr val="tx1"/>
                </a:solidFill>
              </a:rPr>
              <a:t>40%</a:t>
            </a:r>
            <a:r>
              <a:rPr lang="en-US" altLang="it-IT" sz="2400" u="sng" dirty="0">
                <a:solidFill>
                  <a:schemeClr val="tx1"/>
                </a:solidFill>
              </a:rPr>
              <a:t> of CO2 emissions </a:t>
            </a:r>
            <a:r>
              <a:rPr lang="en-US" altLang="it-IT" sz="2400" dirty="0">
                <a:solidFill>
                  <a:schemeClr val="tx1"/>
                </a:solidFill>
              </a:rPr>
              <a:t>(</a:t>
            </a:r>
            <a:r>
              <a:rPr lang="en-US" altLang="it-IT" sz="2400" dirty="0" err="1">
                <a:solidFill>
                  <a:schemeClr val="tx1"/>
                </a:solidFill>
              </a:rPr>
              <a:t>Yudelson</a:t>
            </a:r>
            <a:r>
              <a:rPr lang="en-US" altLang="it-IT" sz="2400" dirty="0">
                <a:solidFill>
                  <a:schemeClr val="tx1"/>
                </a:solidFill>
              </a:rPr>
              <a:t>, 2010)</a:t>
            </a:r>
          </a:p>
          <a:p>
            <a:endParaRPr lang="en-US" altLang="it-IT" sz="2400" dirty="0">
              <a:solidFill>
                <a:schemeClr val="tx1"/>
              </a:solidFill>
            </a:endParaRPr>
          </a:p>
          <a:p>
            <a:endParaRPr lang="en-US" altLang="it-IT" sz="2400" dirty="0">
              <a:solidFill>
                <a:schemeClr val="tx1"/>
              </a:solidFill>
            </a:endParaRPr>
          </a:p>
          <a:p>
            <a:r>
              <a:rPr lang="en-US" altLang="it-IT" sz="2400" dirty="0">
                <a:solidFill>
                  <a:schemeClr val="tx1"/>
                </a:solidFill>
              </a:rPr>
              <a:t>the study of </a:t>
            </a:r>
            <a:r>
              <a:rPr lang="en-US" altLang="it-IT" sz="2400" b="1" dirty="0">
                <a:solidFill>
                  <a:schemeClr val="tx1"/>
                </a:solidFill>
              </a:rPr>
              <a:t>building energy demand </a:t>
            </a:r>
            <a:r>
              <a:rPr lang="en-US" altLang="it-IT" sz="2400" dirty="0">
                <a:solidFill>
                  <a:schemeClr val="tx1"/>
                </a:solidFill>
              </a:rPr>
              <a:t>has got in the recent years a remarkable relevance (European Union, Directives 2002/91/EC, 2010/31/UE , Nearly Zero Energy Building )</a:t>
            </a:r>
          </a:p>
          <a:p>
            <a:endParaRPr lang="en-US" altLang="it-IT" sz="2400" dirty="0">
              <a:solidFill>
                <a:schemeClr val="tx1"/>
              </a:solidFill>
            </a:endParaRPr>
          </a:p>
          <a:p>
            <a:r>
              <a:rPr lang="en-US" altLang="it-IT" sz="2400" dirty="0">
                <a:solidFill>
                  <a:schemeClr val="tx1"/>
                </a:solidFill>
              </a:rPr>
              <a:t>accurate</a:t>
            </a:r>
            <a:r>
              <a:rPr lang="en-US" altLang="it-IT" sz="2400" b="1" dirty="0">
                <a:solidFill>
                  <a:schemeClr val="tx1"/>
                </a:solidFill>
              </a:rPr>
              <a:t> </a:t>
            </a:r>
            <a:r>
              <a:rPr lang="en-US" altLang="it-IT" sz="2400" b="1" dirty="0" smtClean="0">
                <a:solidFill>
                  <a:schemeClr val="tx1"/>
                </a:solidFill>
              </a:rPr>
              <a:t>control systems </a:t>
            </a:r>
            <a:r>
              <a:rPr lang="en-US" altLang="it-IT" sz="2400" dirty="0" smtClean="0">
                <a:solidFill>
                  <a:schemeClr val="tx1"/>
                </a:solidFill>
              </a:rPr>
              <a:t>are </a:t>
            </a:r>
            <a:r>
              <a:rPr lang="en-US" altLang="it-IT" sz="2400" dirty="0">
                <a:solidFill>
                  <a:schemeClr val="tx1"/>
                </a:solidFill>
              </a:rPr>
              <a:t>the key for </a:t>
            </a:r>
            <a:r>
              <a:rPr lang="en-US" altLang="it-IT" sz="2400" b="1" dirty="0">
                <a:solidFill>
                  <a:schemeClr val="tx1"/>
                </a:solidFill>
              </a:rPr>
              <a:t>energy efficiency </a:t>
            </a:r>
            <a:r>
              <a:rPr lang="en-US" altLang="it-IT" sz="2400" dirty="0">
                <a:solidFill>
                  <a:schemeClr val="tx1"/>
                </a:solidFill>
              </a:rPr>
              <a:t>with remarkable economic and environmental advantages </a:t>
            </a:r>
            <a:endParaRPr lang="it-IT" altLang="it-IT" sz="2400"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48" name="Immagine 55" descr="::Capitolo 5:Edfici malati mod 2.png"/>
          <p:cNvPicPr>
            <a:picLocks noChangeAspect="1" noChangeArrowheads="1"/>
          </p:cNvPicPr>
          <p:nvPr/>
        </p:nvPicPr>
        <p:blipFill>
          <a:blip r:embed="rId3" cstate="print"/>
          <a:srcRect/>
          <a:stretch>
            <a:fillRect/>
          </a:stretch>
        </p:blipFill>
        <p:spPr bwMode="auto">
          <a:xfrm>
            <a:off x="515435" y="1595931"/>
            <a:ext cx="2853213" cy="2501408"/>
          </a:xfrm>
          <a:prstGeom prst="rect">
            <a:avLst/>
          </a:prstGeom>
          <a:noFill/>
          <a:ln>
            <a:solidFill>
              <a:schemeClr val="tx1"/>
            </a:solidFill>
          </a:ln>
          <a:effectLst>
            <a:outerShdw blurRad="50800" dist="38100" dir="2700000" algn="tl" rotWithShape="0">
              <a:prstClr val="black">
                <a:alpha val="40000"/>
              </a:prstClr>
            </a:outerShdw>
          </a:effectLst>
        </p:spPr>
      </p:pic>
      <p:sp>
        <p:nvSpPr>
          <p:cNvPr id="18" name="Titolo 21"/>
          <p:cNvSpPr txBox="1">
            <a:spLocks/>
          </p:cNvSpPr>
          <p:nvPr/>
        </p:nvSpPr>
        <p:spPr bwMode="auto">
          <a:xfrm>
            <a:off x="118516" y="251444"/>
            <a:ext cx="7439169" cy="672515"/>
          </a:xfrm>
          <a:prstGeom prst="rect">
            <a:avLst/>
          </a:prstGeom>
          <a:noFill/>
          <a:ln>
            <a:miter lim="800000"/>
            <a:headEnd/>
            <a:tailEnd/>
          </a:ln>
        </p:spPr>
        <p:txBody>
          <a:bodyPr vert="horz" wrap="square" lIns="100794" tIns="50397" rIns="100794" bIns="50397" numCol="1" anchor="t" anchorCtr="0" compatLnSpc="1">
            <a:prstTxWarp prst="textNoShape">
              <a:avLst/>
            </a:prstTxWarp>
          </a:bodyPr>
          <a:lstStyle/>
          <a:p>
            <a:pPr algn="ctr" eaLnBrk="0" hangingPunct="0"/>
            <a:r>
              <a:rPr lang="it-IT" sz="2600" dirty="0" smtClean="0">
                <a:solidFill>
                  <a:schemeClr val="tx1">
                    <a:lumMod val="75000"/>
                    <a:lumOff val="25000"/>
                  </a:schemeClr>
                </a:solidFill>
                <a:latin typeface="+mj-lt"/>
                <a:ea typeface="+mj-ea"/>
                <a:cs typeface="+mj-cs"/>
              </a:rPr>
              <a:t>Building Network Management </a:t>
            </a:r>
          </a:p>
        </p:txBody>
      </p:sp>
      <p:pic>
        <p:nvPicPr>
          <p:cNvPr id="17" name="Immagine 16" descr="lhc_cr.jpg"/>
          <p:cNvPicPr>
            <a:picLocks noChangeAspect="1"/>
          </p:cNvPicPr>
          <p:nvPr/>
        </p:nvPicPr>
        <p:blipFill>
          <a:blip r:embed="rId4" cstate="print"/>
          <a:stretch>
            <a:fillRect/>
          </a:stretch>
        </p:blipFill>
        <p:spPr>
          <a:xfrm>
            <a:off x="6391886" y="923960"/>
            <a:ext cx="2425016" cy="1464326"/>
          </a:xfrm>
          <a:prstGeom prst="rect">
            <a:avLst/>
          </a:prstGeom>
          <a:ln>
            <a:solidFill>
              <a:schemeClr val="tx1"/>
            </a:solidFill>
          </a:ln>
          <a:effectLst>
            <a:outerShdw blurRad="50800" dist="38100" dir="2700000" algn="tl" rotWithShape="0">
              <a:prstClr val="black">
                <a:alpha val="40000"/>
              </a:prstClr>
            </a:outerShdw>
          </a:effectLst>
        </p:spPr>
      </p:pic>
      <p:sp>
        <p:nvSpPr>
          <p:cNvPr id="54" name="CasellaDiTesto 53"/>
          <p:cNvSpPr txBox="1"/>
          <p:nvPr/>
        </p:nvSpPr>
        <p:spPr>
          <a:xfrm>
            <a:off x="3452637" y="2012452"/>
            <a:ext cx="1887739" cy="563443"/>
          </a:xfrm>
          <a:prstGeom prst="rect">
            <a:avLst/>
          </a:prstGeom>
          <a:noFill/>
        </p:spPr>
        <p:txBody>
          <a:bodyPr wrap="square" lIns="100794" tIns="50397" rIns="100794" bIns="50397" rtlCol="0">
            <a:spAutoFit/>
          </a:bodyPr>
          <a:lstStyle/>
          <a:p>
            <a:pPr algn="ctr"/>
            <a:r>
              <a:rPr lang="en-GB" sz="1500" cap="all" dirty="0" err="1" smtClean="0">
                <a:solidFill>
                  <a:schemeClr val="tx1">
                    <a:lumMod val="75000"/>
                    <a:lumOff val="25000"/>
                  </a:schemeClr>
                </a:solidFill>
              </a:rPr>
              <a:t>managment</a:t>
            </a:r>
            <a:endParaRPr lang="en-GB" sz="1500" cap="all" dirty="0" smtClean="0">
              <a:solidFill>
                <a:schemeClr val="tx1">
                  <a:lumMod val="75000"/>
                  <a:lumOff val="25000"/>
                </a:schemeClr>
              </a:solidFill>
            </a:endParaRPr>
          </a:p>
          <a:p>
            <a:pPr algn="ctr"/>
            <a:r>
              <a:rPr lang="en-GB" sz="1500" cap="all" dirty="0" smtClean="0">
                <a:solidFill>
                  <a:schemeClr val="tx1">
                    <a:lumMod val="75000"/>
                    <a:lumOff val="25000"/>
                  </a:schemeClr>
                </a:solidFill>
              </a:rPr>
              <a:t>optimization</a:t>
            </a:r>
            <a:endParaRPr lang="en-GB" sz="1500" cap="all" dirty="0">
              <a:solidFill>
                <a:schemeClr val="tx1">
                  <a:lumMod val="75000"/>
                  <a:lumOff val="25000"/>
                </a:schemeClr>
              </a:solidFill>
            </a:endParaRPr>
          </a:p>
        </p:txBody>
      </p:sp>
      <p:sp>
        <p:nvSpPr>
          <p:cNvPr id="55" name="CasellaDiTesto 54"/>
          <p:cNvSpPr txBox="1"/>
          <p:nvPr/>
        </p:nvSpPr>
        <p:spPr>
          <a:xfrm>
            <a:off x="7560469" y="2369642"/>
            <a:ext cx="1680104" cy="563443"/>
          </a:xfrm>
          <a:prstGeom prst="rect">
            <a:avLst/>
          </a:prstGeom>
          <a:noFill/>
        </p:spPr>
        <p:txBody>
          <a:bodyPr wrap="square" lIns="100794" tIns="50397" rIns="100794" bIns="50397" rtlCol="0">
            <a:spAutoFit/>
          </a:bodyPr>
          <a:lstStyle/>
          <a:p>
            <a:pPr algn="ctr"/>
            <a:r>
              <a:rPr lang="en-GB" sz="1500" cap="all" dirty="0" smtClean="0">
                <a:solidFill>
                  <a:schemeClr val="tx1">
                    <a:lumMod val="75000"/>
                    <a:lumOff val="25000"/>
                  </a:schemeClr>
                </a:solidFill>
              </a:rPr>
              <a:t>Network </a:t>
            </a:r>
            <a:r>
              <a:rPr lang="en-GB" sz="1500" cap="all" dirty="0" err="1" smtClean="0">
                <a:solidFill>
                  <a:schemeClr val="tx1">
                    <a:lumMod val="75000"/>
                    <a:lumOff val="25000"/>
                  </a:schemeClr>
                </a:solidFill>
              </a:rPr>
              <a:t>supervisorS</a:t>
            </a:r>
            <a:endParaRPr lang="en-GB" sz="1500" cap="all" dirty="0">
              <a:solidFill>
                <a:schemeClr val="tx1">
                  <a:lumMod val="75000"/>
                  <a:lumOff val="25000"/>
                </a:schemeClr>
              </a:solidFill>
            </a:endParaRPr>
          </a:p>
        </p:txBody>
      </p:sp>
      <p:sp>
        <p:nvSpPr>
          <p:cNvPr id="56" name="CasellaDiTesto 55"/>
          <p:cNvSpPr txBox="1"/>
          <p:nvPr/>
        </p:nvSpPr>
        <p:spPr>
          <a:xfrm>
            <a:off x="216384" y="4238714"/>
            <a:ext cx="1680104" cy="563443"/>
          </a:xfrm>
          <a:prstGeom prst="rect">
            <a:avLst/>
          </a:prstGeom>
          <a:noFill/>
        </p:spPr>
        <p:txBody>
          <a:bodyPr wrap="square" lIns="100794" tIns="50397" rIns="100794" bIns="50397" rtlCol="0">
            <a:spAutoFit/>
          </a:bodyPr>
          <a:lstStyle/>
          <a:p>
            <a:pPr algn="ctr"/>
            <a:r>
              <a:rPr lang="en-GB" sz="1500" cap="all" dirty="0" smtClean="0">
                <a:solidFill>
                  <a:schemeClr val="tx1">
                    <a:lumMod val="75000"/>
                    <a:lumOff val="25000"/>
                  </a:schemeClr>
                </a:solidFill>
              </a:rPr>
              <a:t>REMOTE</a:t>
            </a:r>
          </a:p>
          <a:p>
            <a:pPr algn="ctr"/>
            <a:r>
              <a:rPr lang="en-GB" sz="1500" cap="all" dirty="0" smtClean="0">
                <a:solidFill>
                  <a:schemeClr val="tx1">
                    <a:lumMod val="75000"/>
                    <a:lumOff val="25000"/>
                  </a:schemeClr>
                </a:solidFill>
              </a:rPr>
              <a:t>MONITORING</a:t>
            </a:r>
            <a:endParaRPr lang="en-GB" sz="1500" cap="all" dirty="0">
              <a:solidFill>
                <a:schemeClr val="tx1">
                  <a:lumMod val="75000"/>
                  <a:lumOff val="25000"/>
                </a:schemeClr>
              </a:solidFill>
            </a:endParaRPr>
          </a:p>
        </p:txBody>
      </p:sp>
      <p:grpSp>
        <p:nvGrpSpPr>
          <p:cNvPr id="2" name="Gruppo 62"/>
          <p:cNvGrpSpPr/>
          <p:nvPr/>
        </p:nvGrpSpPr>
        <p:grpSpPr>
          <a:xfrm>
            <a:off x="3501754" y="3462335"/>
            <a:ext cx="4116255" cy="3571897"/>
            <a:chOff x="3176394" y="3140968"/>
            <a:chExt cx="3733800" cy="3240360"/>
          </a:xfrm>
        </p:grpSpPr>
        <p:grpSp>
          <p:nvGrpSpPr>
            <p:cNvPr id="3" name="Gruppo 48"/>
            <p:cNvGrpSpPr/>
            <p:nvPr/>
          </p:nvGrpSpPr>
          <p:grpSpPr>
            <a:xfrm>
              <a:off x="3176394" y="3140968"/>
              <a:ext cx="3733800" cy="3240360"/>
              <a:chOff x="5225038" y="3052192"/>
              <a:chExt cx="3733800" cy="3240360"/>
            </a:xfrm>
            <a:effectLst>
              <a:outerShdw blurRad="50800" dist="38100" dir="2700000" algn="tl" rotWithShape="0">
                <a:prstClr val="black">
                  <a:alpha val="40000"/>
                </a:prstClr>
              </a:outerShdw>
            </a:effectLst>
          </p:grpSpPr>
          <p:sp>
            <p:nvSpPr>
              <p:cNvPr id="23" name="Rettangolo arrotondato 22"/>
              <p:cNvSpPr/>
              <p:nvPr/>
            </p:nvSpPr>
            <p:spPr>
              <a:xfrm>
                <a:off x="5225038" y="3052192"/>
                <a:ext cx="3733800" cy="3240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accent6">
                        <a:lumMod val="60000"/>
                        <a:lumOff val="40000"/>
                      </a:schemeClr>
                    </a:solidFill>
                  </a:rPr>
                  <a:t>      Network Intelligence</a:t>
                </a:r>
              </a:p>
              <a:p>
                <a:endParaRPr lang="en-GB" dirty="0" smtClean="0">
                  <a:solidFill>
                    <a:schemeClr val="accent6">
                      <a:lumMod val="60000"/>
                      <a:lumOff val="40000"/>
                    </a:schemeClr>
                  </a:solidFill>
                </a:endParaRPr>
              </a:p>
              <a:p>
                <a:endParaRPr lang="en-GB" dirty="0">
                  <a:solidFill>
                    <a:schemeClr val="accent6">
                      <a:lumMod val="60000"/>
                      <a:lumOff val="40000"/>
                    </a:schemeClr>
                  </a:solidFill>
                </a:endParaRPr>
              </a:p>
              <a:p>
                <a:endParaRPr lang="en-GB" dirty="0">
                  <a:solidFill>
                    <a:schemeClr val="accent6">
                      <a:lumMod val="60000"/>
                      <a:lumOff val="40000"/>
                    </a:schemeClr>
                  </a:solidFill>
                </a:endParaRPr>
              </a:p>
              <a:p>
                <a:endParaRPr lang="en-GB" dirty="0" smtClean="0">
                  <a:solidFill>
                    <a:schemeClr val="accent6">
                      <a:lumMod val="60000"/>
                      <a:lumOff val="40000"/>
                    </a:schemeClr>
                  </a:solidFill>
                </a:endParaRPr>
              </a:p>
              <a:p>
                <a:endParaRPr lang="en-GB" dirty="0">
                  <a:solidFill>
                    <a:schemeClr val="accent6">
                      <a:lumMod val="60000"/>
                      <a:lumOff val="40000"/>
                    </a:schemeClr>
                  </a:solidFill>
                </a:endParaRPr>
              </a:p>
              <a:p>
                <a:endParaRPr lang="en-GB" dirty="0" smtClean="0">
                  <a:solidFill>
                    <a:schemeClr val="accent6">
                      <a:lumMod val="60000"/>
                      <a:lumOff val="40000"/>
                    </a:schemeClr>
                  </a:solidFill>
                </a:endParaRPr>
              </a:p>
              <a:p>
                <a:endParaRPr lang="en-GB" dirty="0" smtClean="0"/>
              </a:p>
              <a:p>
                <a:endParaRPr lang="en-GB" dirty="0" smtClean="0"/>
              </a:p>
              <a:p>
                <a:pPr algn="ctr"/>
                <a:endParaRPr lang="en-GB" dirty="0" smtClean="0"/>
              </a:p>
              <a:p>
                <a:pPr algn="ctr"/>
                <a:endParaRPr lang="en-GB" dirty="0" smtClean="0"/>
              </a:p>
              <a:p>
                <a:pPr algn="ctr"/>
                <a:endParaRPr lang="en-GB" dirty="0"/>
              </a:p>
            </p:txBody>
          </p:sp>
          <p:pic>
            <p:nvPicPr>
              <p:cNvPr id="26634" name="Immagine 35" descr="Diagnostica edifiicio.jpg"/>
              <p:cNvPicPr>
                <a:picLocks noChangeAspect="1"/>
              </p:cNvPicPr>
              <p:nvPr/>
            </p:nvPicPr>
            <p:blipFill>
              <a:blip r:embed="rId5" cstate="print"/>
              <a:srcRect/>
              <a:stretch>
                <a:fillRect/>
              </a:stretch>
            </p:blipFill>
            <p:spPr bwMode="auto">
              <a:xfrm>
                <a:off x="8117129" y="4517080"/>
                <a:ext cx="683486" cy="623344"/>
              </a:xfrm>
              <a:prstGeom prst="rect">
                <a:avLst/>
              </a:prstGeom>
              <a:ln>
                <a:solidFill>
                  <a:schemeClr val="tx1"/>
                </a:solidFill>
              </a:ln>
              <a:effectLst>
                <a:outerShdw blurRad="50800" dist="38100" dir="2700000" algn="tl" rotWithShape="0">
                  <a:prstClr val="black">
                    <a:alpha val="40000"/>
                  </a:prstClr>
                </a:outerShdw>
              </a:effectLst>
            </p:spPr>
          </p:pic>
          <p:sp>
            <p:nvSpPr>
              <p:cNvPr id="7" name="CasellaDiTesto 6"/>
              <p:cNvSpPr txBox="1"/>
              <p:nvPr/>
            </p:nvSpPr>
            <p:spPr>
              <a:xfrm>
                <a:off x="6836668" y="4511248"/>
                <a:ext cx="1264117" cy="620550"/>
              </a:xfrm>
              <a:prstGeom prst="rect">
                <a:avLst/>
              </a:prstGeom>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bg1"/>
                    </a:solidFill>
                  </a:rPr>
                  <a:t>Diagnostics intelligence</a:t>
                </a:r>
              </a:p>
            </p:txBody>
          </p:sp>
          <p:pic>
            <p:nvPicPr>
              <p:cNvPr id="24" name="Picture 9" descr="http://blog.alitech.it/wp-content/uploads/2011/06/cloud.jpg"/>
              <p:cNvPicPr>
                <a:picLocks noChangeAspect="1" noChangeArrowheads="1"/>
              </p:cNvPicPr>
              <p:nvPr/>
            </p:nvPicPr>
            <p:blipFill>
              <a:blip r:embed="rId6" cstate="print"/>
              <a:srcRect/>
              <a:stretch>
                <a:fillRect/>
              </a:stretch>
            </p:blipFill>
            <p:spPr bwMode="auto">
              <a:xfrm>
                <a:off x="5324500" y="3815402"/>
                <a:ext cx="1273217" cy="1224136"/>
              </a:xfrm>
              <a:prstGeom prst="rect">
                <a:avLst/>
              </a:prstGeom>
              <a:noFill/>
              <a:effectLst>
                <a:outerShdw blurRad="50800" dist="38100" dir="2700000" algn="tl" rotWithShape="0">
                  <a:prstClr val="black">
                    <a:alpha val="40000"/>
                  </a:prstClr>
                </a:outerShdw>
              </a:effectLst>
            </p:spPr>
          </p:pic>
        </p:grpSp>
        <p:grpSp>
          <p:nvGrpSpPr>
            <p:cNvPr id="4" name="Gruppo 39"/>
            <p:cNvGrpSpPr/>
            <p:nvPr/>
          </p:nvGrpSpPr>
          <p:grpSpPr>
            <a:xfrm>
              <a:off x="4592931" y="3731437"/>
              <a:ext cx="2243145" cy="633667"/>
              <a:chOff x="4592931" y="4252990"/>
              <a:chExt cx="2243145" cy="633667"/>
            </a:xfrm>
          </p:grpSpPr>
          <p:sp>
            <p:nvSpPr>
              <p:cNvPr id="31" name="CasellaDiTesto 30"/>
              <p:cNvSpPr txBox="1"/>
              <p:nvPr/>
            </p:nvSpPr>
            <p:spPr>
              <a:xfrm>
                <a:off x="4592931" y="4257482"/>
                <a:ext cx="1568871" cy="620550"/>
              </a:xfrm>
              <a:prstGeom prst="rect">
                <a:avLst/>
              </a:prstGeom>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bg1"/>
                    </a:solidFill>
                  </a:rPr>
                  <a:t>Cost/Energy</a:t>
                </a:r>
              </a:p>
              <a:p>
                <a:pPr algn="ctr"/>
                <a:r>
                  <a:rPr lang="en-GB" dirty="0" smtClean="0">
                    <a:solidFill>
                      <a:schemeClr val="bg1"/>
                    </a:solidFill>
                  </a:rPr>
                  <a:t>Optimization</a:t>
                </a:r>
              </a:p>
            </p:txBody>
          </p:sp>
          <p:pic>
            <p:nvPicPr>
              <p:cNvPr id="36" name="Immagine 35" descr="intelligenza-artificiale.jpg"/>
              <p:cNvPicPr>
                <a:picLocks noChangeAspect="1"/>
              </p:cNvPicPr>
              <p:nvPr/>
            </p:nvPicPr>
            <p:blipFill>
              <a:blip r:embed="rId7" cstate="print"/>
              <a:stretch>
                <a:fillRect/>
              </a:stretch>
            </p:blipFill>
            <p:spPr>
              <a:xfrm>
                <a:off x="6156176" y="4252990"/>
                <a:ext cx="679900" cy="633667"/>
              </a:xfrm>
              <a:prstGeom prst="rect">
                <a:avLst/>
              </a:prstGeom>
              <a:ln>
                <a:solidFill>
                  <a:schemeClr val="tx1"/>
                </a:solidFill>
              </a:ln>
              <a:effectLst>
                <a:outerShdw blurRad="50800" dist="38100" dir="2700000" algn="tl" rotWithShape="0">
                  <a:prstClr val="black">
                    <a:alpha val="40000"/>
                  </a:prstClr>
                </a:outerShdw>
              </a:effectLst>
            </p:spPr>
          </p:pic>
        </p:grpSp>
        <p:sp>
          <p:nvSpPr>
            <p:cNvPr id="51" name="CasellaDiTesto 50"/>
            <p:cNvSpPr txBox="1"/>
            <p:nvPr/>
          </p:nvSpPr>
          <p:spPr>
            <a:xfrm>
              <a:off x="4169663" y="5445224"/>
              <a:ext cx="1568871" cy="620550"/>
            </a:xfrm>
            <a:prstGeom prst="rect">
              <a:avLst/>
            </a:prstGeom>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dirty="0" smtClean="0">
                  <a:solidFill>
                    <a:schemeClr val="bg1"/>
                  </a:solidFill>
                </a:rPr>
                <a:t>Active Demand Management</a:t>
              </a:r>
            </a:p>
          </p:txBody>
        </p:sp>
        <p:pic>
          <p:nvPicPr>
            <p:cNvPr id="1026" name="Picture 2" descr="C:\Users\Annunziato\Desktop\ingranaggi1.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745213" y="5445224"/>
              <a:ext cx="987027" cy="628316"/>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grpSp>
      <p:sp>
        <p:nvSpPr>
          <p:cNvPr id="53" name="CasellaDiTesto 52"/>
          <p:cNvSpPr txBox="1"/>
          <p:nvPr/>
        </p:nvSpPr>
        <p:spPr>
          <a:xfrm>
            <a:off x="8271185" y="6355208"/>
            <a:ext cx="1680104" cy="332611"/>
          </a:xfrm>
          <a:prstGeom prst="rect">
            <a:avLst/>
          </a:prstGeom>
          <a:noFill/>
        </p:spPr>
        <p:txBody>
          <a:bodyPr wrap="square" lIns="100794" tIns="50397" rIns="100794" bIns="50397" rtlCol="0">
            <a:spAutoFit/>
          </a:bodyPr>
          <a:lstStyle/>
          <a:p>
            <a:pPr algn="ctr"/>
            <a:r>
              <a:rPr lang="en-GB" sz="1500" cap="all" dirty="0" smtClean="0">
                <a:solidFill>
                  <a:schemeClr val="tx1">
                    <a:lumMod val="75000"/>
                    <a:lumOff val="25000"/>
                  </a:schemeClr>
                </a:solidFill>
              </a:rPr>
              <a:t>Grid distributor</a:t>
            </a:r>
            <a:endParaRPr lang="en-GB" sz="1500" cap="all" dirty="0">
              <a:solidFill>
                <a:schemeClr val="tx1">
                  <a:lumMod val="75000"/>
                  <a:lumOff val="25000"/>
                </a:schemeClr>
              </a:solidFill>
            </a:endParaRPr>
          </a:p>
        </p:txBody>
      </p:sp>
      <p:cxnSp>
        <p:nvCxnSpPr>
          <p:cNvPr id="57" name="Forma 21"/>
          <p:cNvCxnSpPr>
            <a:stCxn id="1026" idx="3"/>
            <a:endCxn id="59" idx="1"/>
          </p:cNvCxnSpPr>
          <p:nvPr/>
        </p:nvCxnSpPr>
        <p:spPr>
          <a:xfrm flipV="1">
            <a:off x="7421827" y="5791379"/>
            <a:ext cx="897542" cy="557274"/>
          </a:xfrm>
          <a:prstGeom prst="curvedConnector3">
            <a:avLst>
              <a:gd name="adj1" fmla="val 50000"/>
            </a:avLst>
          </a:prstGeom>
          <a:ln>
            <a:prstDash val="dash"/>
            <a:tailEnd type="arrow"/>
          </a:ln>
        </p:spPr>
        <p:style>
          <a:lnRef idx="2">
            <a:schemeClr val="accent1"/>
          </a:lnRef>
          <a:fillRef idx="0">
            <a:schemeClr val="accent1"/>
          </a:fillRef>
          <a:effectRef idx="1">
            <a:schemeClr val="accent1"/>
          </a:effectRef>
          <a:fontRef idx="minor">
            <a:schemeClr val="tx1"/>
          </a:fontRef>
        </p:style>
      </p:cxnSp>
      <p:pic>
        <p:nvPicPr>
          <p:cNvPr id="59" name="Picture 132" descr="ANd9GcSxru65Pq_3b0vSP4o8QZTQghY0yLwBhz5b0HVTJp8WADGfrZ494w"/>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319369" y="5227548"/>
            <a:ext cx="1579091" cy="1127659"/>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cxnSp>
        <p:nvCxnSpPr>
          <p:cNvPr id="22" name="Forma 21"/>
          <p:cNvCxnSpPr>
            <a:stCxn id="31" idx="0"/>
            <a:endCxn id="26648" idx="0"/>
          </p:cNvCxnSpPr>
          <p:nvPr/>
        </p:nvCxnSpPr>
        <p:spPr>
          <a:xfrm rot="16200000" flipV="1">
            <a:off x="2673990" y="863985"/>
            <a:ext cx="2522238" cy="3986132"/>
          </a:xfrm>
          <a:prstGeom prst="curvedConnector3">
            <a:avLst>
              <a:gd name="adj1" fmla="val 10999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30" name="Forma 29"/>
          <p:cNvCxnSpPr>
            <a:stCxn id="26648" idx="2"/>
            <a:endCxn id="24" idx="1"/>
          </p:cNvCxnSpPr>
          <p:nvPr/>
        </p:nvCxnSpPr>
        <p:spPr>
          <a:xfrm rot="16200000" flipH="1">
            <a:off x="2336230" y="3703151"/>
            <a:ext cx="880985" cy="1669362"/>
          </a:xfrm>
          <a:prstGeom prst="curvedConnector2">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50" name="Forma 21"/>
          <p:cNvCxnSpPr>
            <a:stCxn id="23" idx="3"/>
            <a:endCxn id="17" idx="2"/>
          </p:cNvCxnSpPr>
          <p:nvPr/>
        </p:nvCxnSpPr>
        <p:spPr>
          <a:xfrm flipH="1" flipV="1">
            <a:off x="7604394" y="2388286"/>
            <a:ext cx="13615" cy="2859998"/>
          </a:xfrm>
          <a:prstGeom prst="curvedConnector4">
            <a:avLst>
              <a:gd name="adj1" fmla="val -1851012"/>
              <a:gd name="adj2" fmla="val 81223"/>
            </a:avLst>
          </a:prstGeom>
          <a:ln>
            <a:prstDash val="dash"/>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xmlns="" val="3062154371"/>
      </p:ext>
    </p:extLst>
  </p:cSld>
  <p:clrMapOvr>
    <a:masterClrMapping/>
  </p:clrMapOvr>
  <p:transition advTm="6817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648"/>
                                        </p:tgtEl>
                                        <p:attrNameLst>
                                          <p:attrName>style.visibility</p:attrName>
                                        </p:attrNameLst>
                                      </p:cBhvr>
                                      <p:to>
                                        <p:strVal val="visible"/>
                                      </p:to>
                                    </p:set>
                                    <p:animEffect transition="in" filter="fade">
                                      <p:cBhvr>
                                        <p:cTn id="7" dur="500"/>
                                        <p:tgtEl>
                                          <p:spTgt spid="2664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500"/>
                                        <p:tgtEl>
                                          <p:spTgt spid="54"/>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fade">
                                      <p:cBhvr>
                                        <p:cTn id="40" dur="500"/>
                                        <p:tgtEl>
                                          <p:spTgt spid="55"/>
                                        </p:tgtEl>
                                      </p:cBhvr>
                                    </p:animEffect>
                                  </p:childTnLst>
                                </p:cTn>
                              </p:par>
                            </p:childTnLst>
                          </p:cTn>
                        </p:par>
                        <p:par>
                          <p:cTn id="41" fill="hold">
                            <p:stCondLst>
                              <p:cond delay="2500"/>
                            </p:stCondLst>
                            <p:childTnLst>
                              <p:par>
                                <p:cTn id="42" presetID="10" presetClass="entr" presetSubtype="0" fill="hold"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500"/>
                                        <p:tgtEl>
                                          <p:spTgt spid="57"/>
                                        </p:tgtEl>
                                      </p:cBhvr>
                                    </p:animEffect>
                                  </p:childTnLst>
                                </p:cTn>
                              </p:par>
                            </p:childTnLst>
                          </p:cTn>
                        </p:par>
                        <p:par>
                          <p:cTn id="45" fill="hold">
                            <p:stCondLst>
                              <p:cond delay="3000"/>
                            </p:stCondLst>
                            <p:childTnLst>
                              <p:par>
                                <p:cTn id="46" presetID="10" presetClass="entr" presetSubtype="0" fill="hold" nodeType="after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fade">
                                      <p:cBhvr>
                                        <p:cTn id="48" dur="500"/>
                                        <p:tgtEl>
                                          <p:spTgt spid="59"/>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593725" y="277813"/>
            <a:ext cx="7540625" cy="59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9pPr>
          </a:lstStyle>
          <a:p>
            <a:pPr eaLnBrk="1" hangingPunct="1"/>
            <a:r>
              <a:rPr lang="fr-CA" altLang="it-IT" sz="4000">
                <a:solidFill>
                  <a:srgbClr val="104176"/>
                </a:solidFill>
                <a:latin typeface="Verdana" pitchFamily="34" charset="0"/>
              </a:rPr>
              <a:t>Introduction</a:t>
            </a:r>
          </a:p>
        </p:txBody>
      </p:sp>
      <p:sp>
        <p:nvSpPr>
          <p:cNvPr id="3" name="Rettangolo 2"/>
          <p:cNvSpPr/>
          <p:nvPr/>
        </p:nvSpPr>
        <p:spPr>
          <a:xfrm>
            <a:off x="143768" y="1187549"/>
            <a:ext cx="9505056" cy="1631216"/>
          </a:xfrm>
          <a:prstGeom prst="rect">
            <a:avLst/>
          </a:prstGeom>
        </p:spPr>
        <p:txBody>
          <a:bodyPr wrap="square">
            <a:spAutoFit/>
          </a:bodyPr>
          <a:lstStyle/>
          <a:p>
            <a:r>
              <a:rPr lang="pl-PL" sz="2000" dirty="0">
                <a:solidFill>
                  <a:schemeClr val="tx1"/>
                </a:solidFill>
              </a:rPr>
              <a:t>A building automation system (BAS) is an example of a distributed control system. </a:t>
            </a:r>
            <a:endParaRPr lang="it-IT" sz="2000" dirty="0" smtClean="0">
              <a:solidFill>
                <a:schemeClr val="tx1"/>
              </a:solidFill>
            </a:endParaRPr>
          </a:p>
          <a:p>
            <a:r>
              <a:rPr lang="pl-PL" sz="2000" dirty="0" smtClean="0">
                <a:solidFill>
                  <a:schemeClr val="tx1"/>
                </a:solidFill>
              </a:rPr>
              <a:t>The </a:t>
            </a:r>
            <a:r>
              <a:rPr lang="pl-PL" sz="2000" dirty="0">
                <a:solidFill>
                  <a:schemeClr val="tx1"/>
                </a:solidFill>
              </a:rPr>
              <a:t>control system is a computerized, intelligent network of electronic devices designed to monitor and control the mechanical, electronics, and </a:t>
            </a:r>
            <a:r>
              <a:rPr lang="pl-PL" sz="2000" b="1" dirty="0">
                <a:solidFill>
                  <a:schemeClr val="tx1"/>
                </a:solidFill>
              </a:rPr>
              <a:t>lighting systems </a:t>
            </a:r>
            <a:r>
              <a:rPr lang="pl-PL" sz="2000" dirty="0">
                <a:solidFill>
                  <a:schemeClr val="tx1"/>
                </a:solidFill>
              </a:rPr>
              <a:t>in a building</a:t>
            </a:r>
            <a:r>
              <a:rPr lang="pl-PL" sz="2000" dirty="0" smtClean="0">
                <a:solidFill>
                  <a:schemeClr val="tx1"/>
                </a:solidFill>
              </a:rPr>
              <a:t>.</a:t>
            </a:r>
            <a:endParaRPr lang="it-IT" sz="2000" dirty="0" smtClean="0">
              <a:solidFill>
                <a:schemeClr val="tx1"/>
              </a:solidFill>
            </a:endParaRPr>
          </a:p>
          <a:p>
            <a:endParaRPr lang="it-IT" sz="2000" dirty="0">
              <a:solidFill>
                <a:schemeClr val="tx1"/>
              </a:solidFill>
            </a:endParaRPr>
          </a:p>
          <a:p>
            <a:r>
              <a:rPr lang="pl-PL" sz="2000" dirty="0">
                <a:solidFill>
                  <a:schemeClr val="tx1"/>
                </a:solidFill>
              </a:rPr>
              <a:t>A building controlled by a BAS is often referred to as a smart building.</a:t>
            </a:r>
            <a:endParaRPr lang="it-IT" sz="2000" dirty="0">
              <a:solidFill>
                <a:schemeClr val="tx1"/>
              </a:solidFill>
            </a:endParaRPr>
          </a:p>
        </p:txBody>
      </p:sp>
      <p:pic>
        <p:nvPicPr>
          <p:cNvPr id="5147" name="Picture 27" descr="http://upload.wikimedia.org/wikipedia/commons/thumb/3/3f/RiserDiagram.svg/547px-RiserDiagram.sv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284838"/>
            <a:ext cx="5210175" cy="37814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Ovale 3"/>
          <p:cNvSpPr/>
          <p:nvPr/>
        </p:nvSpPr>
        <p:spPr bwMode="auto">
          <a:xfrm>
            <a:off x="3384128" y="5321656"/>
            <a:ext cx="720080" cy="864096"/>
          </a:xfrm>
          <a:prstGeom prst="ellipse">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it-IT" sz="1800" b="0" i="0" u="none" strike="noStrike" cap="none" normalizeH="0" baseline="0" smtClean="0">
              <a:ln>
                <a:noFill/>
              </a:ln>
              <a:solidFill>
                <a:schemeClr val="bg1"/>
              </a:solidFill>
              <a:effectLst/>
              <a:latin typeface="Calibri" pitchFamily="32" charset="0"/>
            </a:endParaRPr>
          </a:p>
        </p:txBody>
      </p:sp>
      <p:grpSp>
        <p:nvGrpSpPr>
          <p:cNvPr id="6" name="Gruppo 3"/>
          <p:cNvGrpSpPr>
            <a:grpSpLocks/>
          </p:cNvGrpSpPr>
          <p:nvPr/>
        </p:nvGrpSpPr>
        <p:grpSpPr bwMode="auto">
          <a:xfrm>
            <a:off x="4589790" y="3432445"/>
            <a:ext cx="5509461" cy="2651648"/>
            <a:chOff x="467544" y="3933056"/>
            <a:chExt cx="8248550" cy="2664296"/>
          </a:xfrm>
        </p:grpSpPr>
        <p:pic>
          <p:nvPicPr>
            <p:cNvPr id="7" name="Immagine 5" descr="1.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544" y="4005064"/>
              <a:ext cx="2785492" cy="165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Immagine 6" descr="intelligenza-artificiale.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39952" y="4005064"/>
              <a:ext cx="1742024" cy="1623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reccia a destra 7"/>
            <p:cNvSpPr>
              <a:spLocks noChangeArrowheads="1"/>
            </p:cNvSpPr>
            <p:nvPr/>
          </p:nvSpPr>
          <p:spPr bwMode="auto">
            <a:xfrm>
              <a:off x="3275856" y="4725144"/>
              <a:ext cx="864096" cy="432048"/>
            </a:xfrm>
            <a:prstGeom prst="rightArrow">
              <a:avLst>
                <a:gd name="adj1" fmla="val 50000"/>
                <a:gd name="adj2" fmla="val 50000"/>
              </a:avLst>
            </a:prstGeom>
            <a:solidFill>
              <a:srgbClr val="00B8FF"/>
            </a:solidFill>
            <a:ln w="9525" algn="ctr">
              <a:solidFill>
                <a:schemeClr val="tx1"/>
              </a:solidFill>
              <a:round/>
              <a:headEnd/>
              <a:tailEnd/>
            </a:ln>
          </p:spPr>
          <p:txBody>
            <a:bodyPr/>
            <a:lstStyle/>
            <a:p>
              <a:endParaRPr lang="it-IT" altLang="it-IT"/>
            </a:p>
          </p:txBody>
        </p:sp>
        <p:sp>
          <p:nvSpPr>
            <p:cNvPr id="10" name="Freccia a destra 8"/>
            <p:cNvSpPr>
              <a:spLocks noChangeArrowheads="1"/>
            </p:cNvSpPr>
            <p:nvPr/>
          </p:nvSpPr>
          <p:spPr bwMode="auto">
            <a:xfrm>
              <a:off x="5868144" y="4221088"/>
              <a:ext cx="1584176" cy="432048"/>
            </a:xfrm>
            <a:prstGeom prst="rightArrow">
              <a:avLst>
                <a:gd name="adj1" fmla="val 50000"/>
                <a:gd name="adj2" fmla="val 49992"/>
              </a:avLst>
            </a:prstGeom>
            <a:solidFill>
              <a:srgbClr val="00B8FF"/>
            </a:solidFill>
            <a:ln w="9525" algn="ctr">
              <a:solidFill>
                <a:schemeClr val="tx1"/>
              </a:solidFill>
              <a:round/>
              <a:headEnd/>
              <a:tailEnd/>
            </a:ln>
          </p:spPr>
          <p:txBody>
            <a:bodyPr/>
            <a:lstStyle/>
            <a:p>
              <a:endParaRPr lang="it-IT" altLang="it-IT"/>
            </a:p>
          </p:txBody>
        </p:sp>
        <p:sp>
          <p:nvSpPr>
            <p:cNvPr id="11" name="Freccia circolare in su 9"/>
            <p:cNvSpPr>
              <a:spLocks noChangeArrowheads="1"/>
            </p:cNvSpPr>
            <p:nvPr/>
          </p:nvSpPr>
          <p:spPr bwMode="auto">
            <a:xfrm flipH="1">
              <a:off x="1403648" y="5589240"/>
              <a:ext cx="3888432" cy="1008112"/>
            </a:xfrm>
            <a:prstGeom prst="curvedUpArrow">
              <a:avLst>
                <a:gd name="adj1" fmla="val 25000"/>
                <a:gd name="adj2" fmla="val 50000"/>
                <a:gd name="adj3" fmla="val 25000"/>
              </a:avLst>
            </a:prstGeom>
            <a:solidFill>
              <a:srgbClr val="00B8FF"/>
            </a:solidFill>
            <a:ln w="9525" algn="ctr">
              <a:solidFill>
                <a:schemeClr val="tx1"/>
              </a:solidFill>
              <a:round/>
              <a:headEnd/>
              <a:tailEnd/>
            </a:ln>
          </p:spPr>
          <p:txBody>
            <a:bodyPr/>
            <a:lstStyle/>
            <a:p>
              <a:endParaRPr lang="it-IT" altLang="it-IT"/>
            </a:p>
          </p:txBody>
        </p:sp>
        <p:sp>
          <p:nvSpPr>
            <p:cNvPr id="12" name="CasellaDiTesto 10"/>
            <p:cNvSpPr txBox="1">
              <a:spLocks noChangeArrowheads="1"/>
            </p:cNvSpPr>
            <p:nvPr/>
          </p:nvSpPr>
          <p:spPr bwMode="auto">
            <a:xfrm>
              <a:off x="2483768" y="5733256"/>
              <a:ext cx="211154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it-IT" altLang="it-IT">
                  <a:solidFill>
                    <a:schemeClr val="tx1"/>
                  </a:solidFill>
                </a:rPr>
                <a:t>Adaptive Control</a:t>
              </a:r>
            </a:p>
            <a:p>
              <a:pPr algn="ctr"/>
              <a:r>
                <a:rPr lang="it-IT" altLang="it-IT">
                  <a:solidFill>
                    <a:schemeClr val="tx1"/>
                  </a:solidFill>
                </a:rPr>
                <a:t>(</a:t>
              </a:r>
              <a:r>
                <a:rPr lang="it-IT" altLang="it-IT" u="sng">
                  <a:solidFill>
                    <a:schemeClr val="tx1"/>
                  </a:solidFill>
                </a:rPr>
                <a:t>Energy on Demand</a:t>
              </a:r>
              <a:r>
                <a:rPr lang="it-IT" altLang="it-IT">
                  <a:solidFill>
                    <a:schemeClr val="tx1"/>
                  </a:solidFill>
                </a:rPr>
                <a:t>)</a:t>
              </a:r>
            </a:p>
          </p:txBody>
        </p:sp>
        <p:sp>
          <p:nvSpPr>
            <p:cNvPr id="13" name="CasellaDiTesto 11"/>
            <p:cNvSpPr txBox="1">
              <a:spLocks noChangeArrowheads="1"/>
            </p:cNvSpPr>
            <p:nvPr/>
          </p:nvSpPr>
          <p:spPr bwMode="auto">
            <a:xfrm>
              <a:off x="3347864" y="4365104"/>
              <a:ext cx="59971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it-IT" altLang="it-IT">
                  <a:solidFill>
                    <a:schemeClr val="tx1"/>
                  </a:solidFill>
                </a:rPr>
                <a:t>data</a:t>
              </a:r>
            </a:p>
          </p:txBody>
        </p:sp>
        <p:pic>
          <p:nvPicPr>
            <p:cNvPr id="14" name="Immagine 12" descr="Computer.pn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236296" y="4797152"/>
              <a:ext cx="1479798" cy="1479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Freccia a destra 13"/>
            <p:cNvSpPr>
              <a:spLocks noChangeArrowheads="1"/>
            </p:cNvSpPr>
            <p:nvPr/>
          </p:nvSpPr>
          <p:spPr bwMode="auto">
            <a:xfrm>
              <a:off x="5868144" y="5085184"/>
              <a:ext cx="1440160" cy="432048"/>
            </a:xfrm>
            <a:prstGeom prst="rightArrow">
              <a:avLst>
                <a:gd name="adj1" fmla="val 50000"/>
                <a:gd name="adj2" fmla="val 50000"/>
              </a:avLst>
            </a:prstGeom>
            <a:solidFill>
              <a:srgbClr val="00B8FF"/>
            </a:solidFill>
            <a:ln w="9525" algn="ctr">
              <a:solidFill>
                <a:schemeClr val="tx1"/>
              </a:solidFill>
              <a:round/>
              <a:headEnd/>
              <a:tailEnd/>
            </a:ln>
          </p:spPr>
          <p:txBody>
            <a:bodyPr/>
            <a:lstStyle/>
            <a:p>
              <a:endParaRPr lang="it-IT" altLang="it-IT"/>
            </a:p>
          </p:txBody>
        </p:sp>
        <p:sp>
          <p:nvSpPr>
            <p:cNvPr id="16" name="CasellaDiTesto 14"/>
            <p:cNvSpPr txBox="1">
              <a:spLocks noChangeArrowheads="1"/>
            </p:cNvSpPr>
            <p:nvPr/>
          </p:nvSpPr>
          <p:spPr bwMode="auto">
            <a:xfrm>
              <a:off x="5868144" y="3933056"/>
              <a:ext cx="12272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it-IT" altLang="it-IT">
                  <a:solidFill>
                    <a:schemeClr val="tx1"/>
                  </a:solidFill>
                </a:rPr>
                <a:t>diagnostics</a:t>
              </a:r>
            </a:p>
          </p:txBody>
        </p:sp>
        <p:sp>
          <p:nvSpPr>
            <p:cNvPr id="17" name="CasellaDiTesto 15"/>
            <p:cNvSpPr txBox="1">
              <a:spLocks noChangeArrowheads="1"/>
            </p:cNvSpPr>
            <p:nvPr/>
          </p:nvSpPr>
          <p:spPr bwMode="auto">
            <a:xfrm>
              <a:off x="6084168" y="4725144"/>
              <a:ext cx="81304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it-IT" altLang="it-IT">
                  <a:solidFill>
                    <a:schemeClr val="tx1"/>
                  </a:solidFill>
                </a:rPr>
                <a:t>alarms</a:t>
              </a: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593725" y="277813"/>
            <a:ext cx="7540625" cy="59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9pPr>
          </a:lstStyle>
          <a:p>
            <a:pPr eaLnBrk="1" hangingPunct="1"/>
            <a:r>
              <a:rPr lang="fr-CA" altLang="it-IT" sz="4000">
                <a:solidFill>
                  <a:srgbClr val="104176"/>
                </a:solidFill>
                <a:latin typeface="Verdana" pitchFamily="34" charset="0"/>
              </a:rPr>
              <a:t>Introduction</a:t>
            </a:r>
          </a:p>
        </p:txBody>
      </p:sp>
      <p:sp>
        <p:nvSpPr>
          <p:cNvPr id="4" name="Rettangolo 3"/>
          <p:cNvSpPr/>
          <p:nvPr/>
        </p:nvSpPr>
        <p:spPr>
          <a:xfrm>
            <a:off x="266788" y="1259557"/>
            <a:ext cx="9649072" cy="1938992"/>
          </a:xfrm>
          <a:prstGeom prst="rect">
            <a:avLst/>
          </a:prstGeom>
        </p:spPr>
        <p:txBody>
          <a:bodyPr wrap="square">
            <a:spAutoFit/>
          </a:bodyPr>
          <a:lstStyle/>
          <a:p>
            <a:r>
              <a:rPr lang="en-US" sz="2400" dirty="0" smtClean="0">
                <a:solidFill>
                  <a:schemeClr val="tx1"/>
                </a:solidFill>
              </a:rPr>
              <a:t>A Lighting Control System (LCS) is an intelligent network based lighting control solution that incorporates communication between various system inputs and outputs related to lighting control with the use of one or more central computing devices. </a:t>
            </a:r>
          </a:p>
          <a:p>
            <a:r>
              <a:rPr lang="en-US" sz="2400" dirty="0" smtClean="0">
                <a:solidFill>
                  <a:schemeClr val="tx1"/>
                </a:solidFill>
              </a:rPr>
              <a:t>LCS serve to provide the right amount of light where and when it is needed.</a:t>
            </a:r>
            <a:endParaRPr lang="it-IT" sz="2400" dirty="0">
              <a:solidFill>
                <a:schemeClr val="tx1"/>
              </a:solidFill>
            </a:endParaRPr>
          </a:p>
        </p:txBody>
      </p:sp>
      <p:pic>
        <p:nvPicPr>
          <p:cNvPr id="52226" name="Picture 2" descr="http://eetd.lbl.gov/newsletter/cbs_nl/nl13/images/system.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43968" y="3306957"/>
            <a:ext cx="6734175" cy="35528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520162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593725" y="277813"/>
            <a:ext cx="7540625" cy="59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9pPr>
          </a:lstStyle>
          <a:p>
            <a:pPr eaLnBrk="1" hangingPunct="1"/>
            <a:r>
              <a:rPr lang="fr-CA" altLang="it-IT" sz="4000" dirty="0" err="1" smtClean="0">
                <a:solidFill>
                  <a:srgbClr val="104176"/>
                </a:solidFill>
                <a:latin typeface="Verdana" pitchFamily="34" charset="0"/>
              </a:rPr>
              <a:t>Method</a:t>
            </a:r>
            <a:endParaRPr lang="fr-CA" altLang="it-IT" sz="4000" dirty="0">
              <a:solidFill>
                <a:srgbClr val="104176"/>
              </a:solidFill>
              <a:latin typeface="Verdana" pitchFamily="34" charset="0"/>
            </a:endParaRPr>
          </a:p>
        </p:txBody>
      </p:sp>
      <p:sp>
        <p:nvSpPr>
          <p:cNvPr id="2" name="Rettangolo 1"/>
          <p:cNvSpPr/>
          <p:nvPr/>
        </p:nvSpPr>
        <p:spPr>
          <a:xfrm>
            <a:off x="215776" y="1475581"/>
            <a:ext cx="9505056" cy="4401205"/>
          </a:xfrm>
          <a:prstGeom prst="rect">
            <a:avLst/>
          </a:prstGeom>
        </p:spPr>
        <p:txBody>
          <a:bodyPr wrap="square">
            <a:spAutoFit/>
          </a:bodyPr>
          <a:lstStyle/>
          <a:p>
            <a:r>
              <a:rPr lang="it-IT" sz="2800" b="1" dirty="0" smtClean="0">
                <a:solidFill>
                  <a:schemeClr val="tx1"/>
                </a:solidFill>
              </a:rPr>
              <a:t>G</a:t>
            </a:r>
            <a:r>
              <a:rPr lang="pl-PL" sz="2800" b="1" dirty="0" smtClean="0">
                <a:solidFill>
                  <a:schemeClr val="tx1"/>
                </a:solidFill>
              </a:rPr>
              <a:t>oal</a:t>
            </a:r>
            <a:r>
              <a:rPr lang="pl-PL" sz="2800" dirty="0" smtClean="0">
                <a:solidFill>
                  <a:schemeClr val="tx1"/>
                </a:solidFill>
              </a:rPr>
              <a:t> </a:t>
            </a:r>
            <a:r>
              <a:rPr lang="it-IT" sz="2800" dirty="0" smtClean="0">
                <a:solidFill>
                  <a:schemeClr val="tx1"/>
                </a:solidFill>
              </a:rPr>
              <a:t>: </a:t>
            </a:r>
            <a:r>
              <a:rPr lang="pl-PL" sz="2800" dirty="0" smtClean="0">
                <a:solidFill>
                  <a:schemeClr val="tx1"/>
                </a:solidFill>
              </a:rPr>
              <a:t>to </a:t>
            </a:r>
            <a:r>
              <a:rPr lang="pl-PL" sz="2800" dirty="0">
                <a:solidFill>
                  <a:schemeClr val="tx1"/>
                </a:solidFill>
              </a:rPr>
              <a:t>develop a </a:t>
            </a:r>
            <a:r>
              <a:rPr lang="pl-PL" sz="2800" u="sng" dirty="0">
                <a:solidFill>
                  <a:schemeClr val="tx1"/>
                </a:solidFill>
              </a:rPr>
              <a:t>control</a:t>
            </a:r>
            <a:r>
              <a:rPr lang="pl-PL" sz="2800" dirty="0">
                <a:solidFill>
                  <a:schemeClr val="tx1"/>
                </a:solidFill>
              </a:rPr>
              <a:t> strategy which allows the </a:t>
            </a:r>
            <a:r>
              <a:rPr lang="pl-PL" sz="2800" u="sng" dirty="0">
                <a:solidFill>
                  <a:schemeClr val="tx1"/>
                </a:solidFill>
              </a:rPr>
              <a:t>lights</a:t>
            </a:r>
            <a:r>
              <a:rPr lang="pl-PL" sz="2800" dirty="0">
                <a:solidFill>
                  <a:schemeClr val="tx1"/>
                </a:solidFill>
              </a:rPr>
              <a:t> of common spaces (like corridors) to be </a:t>
            </a:r>
            <a:r>
              <a:rPr lang="pl-PL" sz="2800" u="sng" dirty="0">
                <a:solidFill>
                  <a:schemeClr val="tx1"/>
                </a:solidFill>
              </a:rPr>
              <a:t>automatically switched off</a:t>
            </a:r>
            <a:r>
              <a:rPr lang="pl-PL" sz="2800" dirty="0">
                <a:solidFill>
                  <a:schemeClr val="tx1"/>
                </a:solidFill>
              </a:rPr>
              <a:t> when the building (or parts of it) is </a:t>
            </a:r>
            <a:r>
              <a:rPr lang="pl-PL" sz="2800" i="1" dirty="0">
                <a:solidFill>
                  <a:schemeClr val="tx1"/>
                </a:solidFill>
              </a:rPr>
              <a:t>almost empty</a:t>
            </a:r>
            <a:r>
              <a:rPr lang="pl-PL" sz="2800" dirty="0" smtClean="0">
                <a:solidFill>
                  <a:schemeClr val="tx1"/>
                </a:solidFill>
              </a:rPr>
              <a:t>.</a:t>
            </a:r>
            <a:endParaRPr lang="it-IT" sz="2800" dirty="0" smtClean="0">
              <a:solidFill>
                <a:schemeClr val="tx1"/>
              </a:solidFill>
            </a:endParaRPr>
          </a:p>
          <a:p>
            <a:endParaRPr lang="en-US" sz="2800" dirty="0" smtClean="0">
              <a:solidFill>
                <a:schemeClr val="tx1"/>
              </a:solidFill>
            </a:endParaRPr>
          </a:p>
          <a:p>
            <a:r>
              <a:rPr lang="en-US" sz="2800" b="1" dirty="0" smtClean="0">
                <a:solidFill>
                  <a:schemeClr val="tx1"/>
                </a:solidFill>
              </a:rPr>
              <a:t>Task</a:t>
            </a:r>
            <a:r>
              <a:rPr lang="en-US" sz="2800" dirty="0" smtClean="0">
                <a:solidFill>
                  <a:schemeClr val="tx1"/>
                </a:solidFill>
              </a:rPr>
              <a:t> : to </a:t>
            </a:r>
            <a:r>
              <a:rPr lang="en-US" sz="2800" dirty="0">
                <a:solidFill>
                  <a:schemeClr val="tx1"/>
                </a:solidFill>
              </a:rPr>
              <a:t>develop a </a:t>
            </a:r>
            <a:r>
              <a:rPr lang="en-US" sz="2800" u="sng" dirty="0">
                <a:solidFill>
                  <a:schemeClr val="tx1"/>
                </a:solidFill>
              </a:rPr>
              <a:t>control rule </a:t>
            </a:r>
            <a:r>
              <a:rPr lang="en-US" sz="2800" dirty="0">
                <a:solidFill>
                  <a:schemeClr val="tx1"/>
                </a:solidFill>
              </a:rPr>
              <a:t>which can balance </a:t>
            </a:r>
            <a:r>
              <a:rPr lang="en-US" sz="2800" dirty="0" err="1">
                <a:solidFill>
                  <a:schemeClr val="tx1"/>
                </a:solidFill>
              </a:rPr>
              <a:t>disconfort</a:t>
            </a:r>
            <a:r>
              <a:rPr lang="en-US" sz="2800" dirty="0">
                <a:solidFill>
                  <a:schemeClr val="tx1"/>
                </a:solidFill>
              </a:rPr>
              <a:t> and energy saving, thus a rule where the threshold parameter is such that it can be a good compromise between energy saving and users </a:t>
            </a:r>
            <a:r>
              <a:rPr lang="en-US" sz="2800" dirty="0" smtClean="0">
                <a:solidFill>
                  <a:schemeClr val="tx1"/>
                </a:solidFill>
              </a:rPr>
              <a:t>satisfaction.</a:t>
            </a:r>
          </a:p>
          <a:p>
            <a:endParaRPr lang="en-US" sz="2800" dirty="0">
              <a:solidFill>
                <a:schemeClr val="tx1"/>
              </a:solidFill>
            </a:endParaRPr>
          </a:p>
          <a:p>
            <a:pPr algn="ctr"/>
            <a:r>
              <a:rPr lang="pl-PL" sz="2800" dirty="0">
                <a:solidFill>
                  <a:schemeClr val="tx1"/>
                </a:solidFill>
              </a:rPr>
              <a:t>If n</a:t>
            </a:r>
            <a:r>
              <a:rPr lang="pl-PL" sz="2800" baseline="-25000" dirty="0">
                <a:solidFill>
                  <a:schemeClr val="tx1"/>
                </a:solidFill>
              </a:rPr>
              <a:t>t</a:t>
            </a:r>
            <a:r>
              <a:rPr lang="pl-PL" sz="2800" dirty="0">
                <a:solidFill>
                  <a:schemeClr val="tx1"/>
                </a:solidFill>
              </a:rPr>
              <a:t>&lt;</a:t>
            </a:r>
            <a:r>
              <a:rPr lang="pl-PL" sz="2800" dirty="0">
                <a:solidFill>
                  <a:schemeClr val="tx1"/>
                </a:solidFill>
                <a:sym typeface="Symbol"/>
              </a:rPr>
              <a:t></a:t>
            </a:r>
            <a:r>
              <a:rPr lang="pl-PL" sz="2800" dirty="0">
                <a:solidFill>
                  <a:schemeClr val="tx1"/>
                </a:solidFill>
              </a:rPr>
              <a:t> then lights=0</a:t>
            </a:r>
            <a:endParaRPr lang="it-IT" sz="2800"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p:cNvSpPr txBox="1">
            <a:spLocks noChangeArrowheads="1"/>
          </p:cNvSpPr>
          <p:nvPr/>
        </p:nvSpPr>
        <p:spPr bwMode="auto">
          <a:xfrm>
            <a:off x="593725" y="277813"/>
            <a:ext cx="7540625" cy="59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9pPr>
          </a:lstStyle>
          <a:p>
            <a:pPr eaLnBrk="1" hangingPunct="1"/>
            <a:r>
              <a:rPr lang="fr-CA" altLang="it-IT" sz="4000" dirty="0" err="1" smtClean="0">
                <a:solidFill>
                  <a:srgbClr val="104176"/>
                </a:solidFill>
                <a:latin typeface="Verdana" pitchFamily="34" charset="0"/>
              </a:rPr>
              <a:t>Method</a:t>
            </a:r>
            <a:endParaRPr lang="fr-CA" altLang="it-IT" sz="4000" dirty="0">
              <a:solidFill>
                <a:srgbClr val="104176"/>
              </a:solidFill>
              <a:latin typeface="Verdana" pitchFamily="34" charset="0"/>
            </a:endParaRPr>
          </a:p>
        </p:txBody>
      </p:sp>
      <p:sp>
        <p:nvSpPr>
          <p:cNvPr id="2" name="Rettangolo 1"/>
          <p:cNvSpPr/>
          <p:nvPr/>
        </p:nvSpPr>
        <p:spPr>
          <a:xfrm>
            <a:off x="143768" y="1331565"/>
            <a:ext cx="9793088" cy="4955203"/>
          </a:xfrm>
          <a:prstGeom prst="rect">
            <a:avLst/>
          </a:prstGeom>
        </p:spPr>
        <p:txBody>
          <a:bodyPr wrap="square">
            <a:spAutoFit/>
          </a:bodyPr>
          <a:lstStyle/>
          <a:p>
            <a:pPr algn="ctr"/>
            <a:r>
              <a:rPr lang="pl-PL" sz="3600" dirty="0">
                <a:solidFill>
                  <a:schemeClr val="tx1"/>
                </a:solidFill>
              </a:rPr>
              <a:t>offline </a:t>
            </a:r>
            <a:r>
              <a:rPr lang="pl-PL" sz="3600" dirty="0" smtClean="0">
                <a:solidFill>
                  <a:schemeClr val="tx1"/>
                </a:solidFill>
              </a:rPr>
              <a:t>study</a:t>
            </a:r>
            <a:endParaRPr lang="it-IT" sz="3600" dirty="0" smtClean="0">
              <a:solidFill>
                <a:schemeClr val="tx1"/>
              </a:solidFill>
            </a:endParaRPr>
          </a:p>
          <a:p>
            <a:pPr algn="ctr"/>
            <a:endParaRPr lang="it-IT" sz="2800" dirty="0">
              <a:solidFill>
                <a:schemeClr val="tx1"/>
              </a:solidFill>
            </a:endParaRPr>
          </a:p>
          <a:p>
            <a:r>
              <a:rPr lang="en-US" sz="2800" dirty="0">
                <a:solidFill>
                  <a:schemeClr val="tx1"/>
                </a:solidFill>
              </a:rPr>
              <a:t>11 months (from </a:t>
            </a:r>
            <a:r>
              <a:rPr lang="en-US" sz="2800" dirty="0" err="1">
                <a:solidFill>
                  <a:schemeClr val="tx1"/>
                </a:solidFill>
              </a:rPr>
              <a:t>december</a:t>
            </a:r>
            <a:r>
              <a:rPr lang="en-US" sz="2800" dirty="0">
                <a:solidFill>
                  <a:schemeClr val="tx1"/>
                </a:solidFill>
              </a:rPr>
              <a:t> 2011 to </a:t>
            </a:r>
            <a:r>
              <a:rPr lang="en-US" sz="2800" dirty="0" err="1">
                <a:solidFill>
                  <a:schemeClr val="tx1"/>
                </a:solidFill>
              </a:rPr>
              <a:t>october</a:t>
            </a:r>
            <a:r>
              <a:rPr lang="en-US" sz="2800" dirty="0">
                <a:solidFill>
                  <a:schemeClr val="tx1"/>
                </a:solidFill>
              </a:rPr>
              <a:t> 2012</a:t>
            </a:r>
            <a:r>
              <a:rPr lang="en-US" sz="2800" dirty="0" smtClean="0">
                <a:solidFill>
                  <a:schemeClr val="tx1"/>
                </a:solidFill>
              </a:rPr>
              <a:t>) real data (lighting energy consumption, occupancy) of an office building</a:t>
            </a:r>
          </a:p>
          <a:p>
            <a:endParaRPr lang="en-US" sz="2800" dirty="0">
              <a:solidFill>
                <a:schemeClr val="tx1"/>
              </a:solidFill>
            </a:endParaRPr>
          </a:p>
          <a:p>
            <a:r>
              <a:rPr lang="en-US" sz="2800" dirty="0" smtClean="0">
                <a:solidFill>
                  <a:schemeClr val="tx1"/>
                </a:solidFill>
              </a:rPr>
              <a:t>Three floors, about 50 people</a:t>
            </a:r>
          </a:p>
          <a:p>
            <a:endParaRPr lang="en-US" sz="2800" dirty="0">
              <a:solidFill>
                <a:schemeClr val="tx1"/>
              </a:solidFill>
            </a:endParaRPr>
          </a:p>
          <a:p>
            <a:r>
              <a:rPr lang="en-US" sz="2800" dirty="0" smtClean="0">
                <a:solidFill>
                  <a:schemeClr val="tx1"/>
                </a:solidFill>
              </a:rPr>
              <a:t>Manual control</a:t>
            </a:r>
          </a:p>
          <a:p>
            <a:endParaRPr lang="en-US" sz="2800" dirty="0">
              <a:solidFill>
                <a:schemeClr val="tx1"/>
              </a:solidFill>
            </a:endParaRPr>
          </a:p>
          <a:p>
            <a:r>
              <a:rPr lang="en-US" sz="2800" dirty="0">
                <a:solidFill>
                  <a:schemeClr val="tx1"/>
                </a:solidFill>
              </a:rPr>
              <a:t>Goal : </a:t>
            </a:r>
            <a:r>
              <a:rPr lang="en-US" sz="2800" dirty="0" smtClean="0">
                <a:solidFill>
                  <a:schemeClr val="tx1"/>
                </a:solidFill>
              </a:rPr>
              <a:t>calculate </a:t>
            </a:r>
            <a:r>
              <a:rPr lang="en-US" sz="2800" dirty="0">
                <a:solidFill>
                  <a:schemeClr val="tx1"/>
                </a:solidFill>
              </a:rPr>
              <a:t>the amount of energy which would have been saved if the control rule defined above had been applied</a:t>
            </a:r>
            <a:endParaRPr lang="it-IT" sz="2800"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p:cNvSpPr txBox="1">
            <a:spLocks noChangeArrowheads="1"/>
          </p:cNvSpPr>
          <p:nvPr/>
        </p:nvSpPr>
        <p:spPr bwMode="auto">
          <a:xfrm>
            <a:off x="593725" y="277813"/>
            <a:ext cx="7540625" cy="59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Gothic" pitchFamily="49" charset="-128"/>
              </a:defRPr>
            </a:lvl9pPr>
          </a:lstStyle>
          <a:p>
            <a:pPr eaLnBrk="1" hangingPunct="1"/>
            <a:r>
              <a:rPr lang="fr-CA" altLang="it-IT" sz="4000" dirty="0" err="1" smtClean="0">
                <a:solidFill>
                  <a:srgbClr val="104176"/>
                </a:solidFill>
                <a:latin typeface="Verdana" pitchFamily="34" charset="0"/>
              </a:rPr>
              <a:t>Method</a:t>
            </a:r>
            <a:endParaRPr lang="fr-CA" altLang="it-IT" sz="4000" dirty="0">
              <a:solidFill>
                <a:srgbClr val="104176"/>
              </a:solidFill>
              <a:latin typeface="Verdana" pitchFamily="34" charset="0"/>
            </a:endParaRPr>
          </a:p>
        </p:txBody>
      </p:sp>
      <p:graphicFrame>
        <p:nvGraphicFramePr>
          <p:cNvPr id="2" name="Tabella 1"/>
          <p:cNvGraphicFramePr>
            <a:graphicFrameLocks noGrp="1"/>
          </p:cNvGraphicFramePr>
          <p:nvPr>
            <p:extLst>
              <p:ext uri="{D42A27DB-BD31-4B8C-83A1-F6EECF244321}">
                <p14:modId xmlns:p14="http://schemas.microsoft.com/office/powerpoint/2010/main" xmlns="" val="998360011"/>
              </p:ext>
            </p:extLst>
          </p:nvPr>
        </p:nvGraphicFramePr>
        <p:xfrm>
          <a:off x="647824" y="1907629"/>
          <a:ext cx="9056688" cy="4608520"/>
        </p:xfrm>
        <a:graphic>
          <a:graphicData uri="http://schemas.openxmlformats.org/drawingml/2006/table">
            <a:tbl>
              <a:tblPr>
                <a:tableStyleId>{5C22544A-7EE6-4342-B048-85BDC9FD1C3A}</a:tableStyleId>
              </a:tblPr>
              <a:tblGrid>
                <a:gridCol w="2264172"/>
                <a:gridCol w="2264172"/>
                <a:gridCol w="2264172"/>
                <a:gridCol w="2264172"/>
              </a:tblGrid>
              <a:tr h="531752">
                <a:tc>
                  <a:txBody>
                    <a:bodyPr/>
                    <a:lstStyle/>
                    <a:p>
                      <a:pPr>
                        <a:spcAft>
                          <a:spcPts val="0"/>
                        </a:spcAft>
                      </a:pPr>
                      <a:r>
                        <a:rPr lang="it-IT" sz="3200" dirty="0" smtClean="0">
                          <a:effectLst/>
                          <a:sym typeface="Symbol"/>
                        </a:rPr>
                        <a:t></a:t>
                      </a:r>
                      <a:endParaRPr lang="it-IT" sz="3200" dirty="0">
                        <a:solidFill>
                          <a:srgbClr val="000000"/>
                        </a:solidFill>
                        <a:effectLst/>
                        <a:latin typeface="Times New Roman"/>
                        <a:ea typeface="Times New Roman"/>
                      </a:endParaRPr>
                    </a:p>
                  </a:txBody>
                  <a:tcPr marL="68580" marR="68580" marT="0" marB="0"/>
                </a:tc>
                <a:tc>
                  <a:txBody>
                    <a:bodyPr/>
                    <a:lstStyle/>
                    <a:p>
                      <a:pPr>
                        <a:spcAft>
                          <a:spcPts val="0"/>
                        </a:spcAft>
                      </a:pPr>
                      <a:r>
                        <a:rPr lang="it-IT" sz="3200" dirty="0" err="1">
                          <a:effectLst/>
                        </a:rPr>
                        <a:t>Floor</a:t>
                      </a:r>
                      <a:r>
                        <a:rPr lang="it-IT" sz="3200" dirty="0">
                          <a:effectLst/>
                        </a:rPr>
                        <a:t> 0</a:t>
                      </a:r>
                      <a:endParaRPr lang="it-IT" sz="3200" dirty="0">
                        <a:solidFill>
                          <a:srgbClr val="000000"/>
                        </a:solidFill>
                        <a:effectLst/>
                        <a:latin typeface="Times New Roman"/>
                        <a:ea typeface="Times New Roman"/>
                      </a:endParaRPr>
                    </a:p>
                  </a:txBody>
                  <a:tcPr marL="68580" marR="68580" marT="0" marB="0"/>
                </a:tc>
                <a:tc>
                  <a:txBody>
                    <a:bodyPr/>
                    <a:lstStyle/>
                    <a:p>
                      <a:pPr>
                        <a:spcAft>
                          <a:spcPts val="0"/>
                        </a:spcAft>
                      </a:pPr>
                      <a:r>
                        <a:rPr lang="it-IT" sz="3200">
                          <a:effectLst/>
                        </a:rPr>
                        <a:t>Floor1 </a:t>
                      </a:r>
                      <a:endParaRPr lang="it-IT" sz="3200">
                        <a:solidFill>
                          <a:srgbClr val="000000"/>
                        </a:solidFill>
                        <a:effectLst/>
                        <a:latin typeface="Times New Roman"/>
                        <a:ea typeface="Times New Roman"/>
                      </a:endParaRPr>
                    </a:p>
                  </a:txBody>
                  <a:tcPr marL="68580" marR="68580" marT="0" marB="0"/>
                </a:tc>
                <a:tc>
                  <a:txBody>
                    <a:bodyPr/>
                    <a:lstStyle/>
                    <a:p>
                      <a:pPr>
                        <a:spcAft>
                          <a:spcPts val="0"/>
                        </a:spcAft>
                      </a:pPr>
                      <a:r>
                        <a:rPr lang="it-IT" sz="3200">
                          <a:effectLst/>
                        </a:rPr>
                        <a:t>Floor 2</a:t>
                      </a:r>
                      <a:endParaRPr lang="it-IT" sz="3200">
                        <a:solidFill>
                          <a:srgbClr val="000000"/>
                        </a:solidFill>
                        <a:effectLst/>
                        <a:latin typeface="Times New Roman"/>
                        <a:ea typeface="Times New Roman"/>
                      </a:endParaRPr>
                    </a:p>
                  </a:txBody>
                  <a:tcPr marL="68580" marR="68580" marT="0" marB="0"/>
                </a:tc>
              </a:tr>
              <a:tr h="509596">
                <a:tc>
                  <a:txBody>
                    <a:bodyPr/>
                    <a:lstStyle/>
                    <a:p>
                      <a:pPr>
                        <a:spcAft>
                          <a:spcPts val="0"/>
                        </a:spcAft>
                      </a:pPr>
                      <a:r>
                        <a:rPr lang="it-IT" sz="3200">
                          <a:effectLst/>
                        </a:rPr>
                        <a:t>1 </a:t>
                      </a:r>
                      <a:endParaRPr lang="it-IT" sz="3200">
                        <a:solidFill>
                          <a:srgbClr val="000000"/>
                        </a:solidFill>
                        <a:effectLst/>
                        <a:latin typeface="Times New Roman"/>
                        <a:ea typeface="Times New Roman"/>
                      </a:endParaRPr>
                    </a:p>
                  </a:txBody>
                  <a:tcPr marL="68580" marR="68580" marT="0" marB="0"/>
                </a:tc>
                <a:tc>
                  <a:txBody>
                    <a:bodyPr/>
                    <a:lstStyle/>
                    <a:p>
                      <a:pPr>
                        <a:spcAft>
                          <a:spcPts val="0"/>
                        </a:spcAft>
                      </a:pPr>
                      <a:r>
                        <a:rPr lang="it-IT" sz="3200">
                          <a:effectLst/>
                        </a:rPr>
                        <a:t>1 </a:t>
                      </a:r>
                      <a:endParaRPr lang="it-IT" sz="3200">
                        <a:solidFill>
                          <a:srgbClr val="000000"/>
                        </a:solidFill>
                        <a:effectLst/>
                        <a:latin typeface="Times New Roman"/>
                        <a:ea typeface="Times New Roman"/>
                      </a:endParaRPr>
                    </a:p>
                  </a:txBody>
                  <a:tcPr marL="68580" marR="68580" marT="0" marB="0"/>
                </a:tc>
                <a:tc>
                  <a:txBody>
                    <a:bodyPr/>
                    <a:lstStyle/>
                    <a:p>
                      <a:pPr>
                        <a:spcAft>
                          <a:spcPts val="0"/>
                        </a:spcAft>
                      </a:pPr>
                      <a:r>
                        <a:rPr lang="it-IT" sz="3200">
                          <a:effectLst/>
                        </a:rPr>
                        <a:t>1.3 </a:t>
                      </a:r>
                      <a:endParaRPr lang="it-IT" sz="3200">
                        <a:solidFill>
                          <a:srgbClr val="000000"/>
                        </a:solidFill>
                        <a:effectLst/>
                        <a:latin typeface="Times New Roman"/>
                        <a:ea typeface="Times New Roman"/>
                      </a:endParaRPr>
                    </a:p>
                  </a:txBody>
                  <a:tcPr marL="68580" marR="68580" marT="0" marB="0"/>
                </a:tc>
                <a:tc>
                  <a:txBody>
                    <a:bodyPr/>
                    <a:lstStyle/>
                    <a:p>
                      <a:pPr>
                        <a:spcAft>
                          <a:spcPts val="0"/>
                        </a:spcAft>
                      </a:pPr>
                      <a:r>
                        <a:rPr lang="it-IT" sz="3200">
                          <a:effectLst/>
                        </a:rPr>
                        <a:t>0.9 </a:t>
                      </a:r>
                      <a:endParaRPr lang="it-IT" sz="3200">
                        <a:solidFill>
                          <a:srgbClr val="000000"/>
                        </a:solidFill>
                        <a:effectLst/>
                        <a:latin typeface="Times New Roman"/>
                        <a:ea typeface="Times New Roman"/>
                      </a:endParaRPr>
                    </a:p>
                  </a:txBody>
                  <a:tcPr marL="68580" marR="68580" marT="0" marB="0"/>
                </a:tc>
              </a:tr>
              <a:tr h="509596">
                <a:tc>
                  <a:txBody>
                    <a:bodyPr/>
                    <a:lstStyle/>
                    <a:p>
                      <a:pPr>
                        <a:spcAft>
                          <a:spcPts val="0"/>
                        </a:spcAft>
                      </a:pPr>
                      <a:r>
                        <a:rPr lang="it-IT" sz="3200">
                          <a:effectLst/>
                        </a:rPr>
                        <a:t>2 </a:t>
                      </a:r>
                      <a:endParaRPr lang="it-IT" sz="3200">
                        <a:solidFill>
                          <a:srgbClr val="000000"/>
                        </a:solidFill>
                        <a:effectLst/>
                        <a:latin typeface="Times New Roman"/>
                        <a:ea typeface="Times New Roman"/>
                      </a:endParaRPr>
                    </a:p>
                  </a:txBody>
                  <a:tcPr marL="68580" marR="68580" marT="0" marB="0"/>
                </a:tc>
                <a:tc>
                  <a:txBody>
                    <a:bodyPr/>
                    <a:lstStyle/>
                    <a:p>
                      <a:pPr>
                        <a:spcAft>
                          <a:spcPts val="0"/>
                        </a:spcAft>
                      </a:pPr>
                      <a:r>
                        <a:rPr lang="it-IT" sz="3200">
                          <a:effectLst/>
                        </a:rPr>
                        <a:t>1.5 </a:t>
                      </a:r>
                      <a:endParaRPr lang="it-IT" sz="3200">
                        <a:solidFill>
                          <a:srgbClr val="000000"/>
                        </a:solidFill>
                        <a:effectLst/>
                        <a:latin typeface="Times New Roman"/>
                        <a:ea typeface="Times New Roman"/>
                      </a:endParaRPr>
                    </a:p>
                  </a:txBody>
                  <a:tcPr marL="68580" marR="68580" marT="0" marB="0"/>
                </a:tc>
                <a:tc>
                  <a:txBody>
                    <a:bodyPr/>
                    <a:lstStyle/>
                    <a:p>
                      <a:pPr>
                        <a:spcAft>
                          <a:spcPts val="0"/>
                        </a:spcAft>
                      </a:pPr>
                      <a:r>
                        <a:rPr lang="it-IT" sz="3200" b="1" dirty="0">
                          <a:effectLst/>
                        </a:rPr>
                        <a:t>1.4</a:t>
                      </a:r>
                      <a:r>
                        <a:rPr lang="it-IT" sz="3200" dirty="0">
                          <a:effectLst/>
                        </a:rPr>
                        <a:t> </a:t>
                      </a:r>
                      <a:endParaRPr lang="it-IT" sz="3200" dirty="0">
                        <a:solidFill>
                          <a:srgbClr val="000000"/>
                        </a:solidFill>
                        <a:effectLst/>
                        <a:latin typeface="Times New Roman"/>
                        <a:ea typeface="Times New Roman"/>
                      </a:endParaRPr>
                    </a:p>
                  </a:txBody>
                  <a:tcPr marL="68580" marR="68580" marT="0" marB="0"/>
                </a:tc>
                <a:tc>
                  <a:txBody>
                    <a:bodyPr/>
                    <a:lstStyle/>
                    <a:p>
                      <a:pPr>
                        <a:spcAft>
                          <a:spcPts val="0"/>
                        </a:spcAft>
                      </a:pPr>
                      <a:r>
                        <a:rPr lang="it-IT" sz="3200" b="1" dirty="0">
                          <a:effectLst/>
                        </a:rPr>
                        <a:t>1 </a:t>
                      </a:r>
                      <a:endParaRPr lang="it-IT" sz="3200" b="1" dirty="0">
                        <a:solidFill>
                          <a:srgbClr val="000000"/>
                        </a:solidFill>
                        <a:effectLst/>
                        <a:latin typeface="Times New Roman"/>
                        <a:ea typeface="Times New Roman"/>
                      </a:endParaRPr>
                    </a:p>
                  </a:txBody>
                  <a:tcPr marL="68580" marR="68580" marT="0" marB="0"/>
                </a:tc>
              </a:tr>
              <a:tr h="509596">
                <a:tc>
                  <a:txBody>
                    <a:bodyPr/>
                    <a:lstStyle/>
                    <a:p>
                      <a:pPr>
                        <a:spcAft>
                          <a:spcPts val="0"/>
                        </a:spcAft>
                      </a:pPr>
                      <a:r>
                        <a:rPr lang="it-IT" sz="3200">
                          <a:effectLst/>
                        </a:rPr>
                        <a:t>3 </a:t>
                      </a:r>
                      <a:endParaRPr lang="it-IT" sz="3200">
                        <a:solidFill>
                          <a:srgbClr val="000000"/>
                        </a:solidFill>
                        <a:effectLst/>
                        <a:latin typeface="Times New Roman"/>
                        <a:ea typeface="Times New Roman"/>
                      </a:endParaRPr>
                    </a:p>
                  </a:txBody>
                  <a:tcPr marL="68580" marR="68580" marT="0" marB="0"/>
                </a:tc>
                <a:tc>
                  <a:txBody>
                    <a:bodyPr/>
                    <a:lstStyle/>
                    <a:p>
                      <a:pPr>
                        <a:spcAft>
                          <a:spcPts val="0"/>
                        </a:spcAft>
                      </a:pPr>
                      <a:r>
                        <a:rPr lang="it-IT" sz="3200" b="1" dirty="0">
                          <a:effectLst/>
                        </a:rPr>
                        <a:t>2.3</a:t>
                      </a:r>
                      <a:r>
                        <a:rPr lang="it-IT" sz="3200" dirty="0">
                          <a:effectLst/>
                        </a:rPr>
                        <a:t> </a:t>
                      </a:r>
                      <a:endParaRPr lang="it-IT" sz="3200" dirty="0">
                        <a:solidFill>
                          <a:srgbClr val="000000"/>
                        </a:solidFill>
                        <a:effectLst/>
                        <a:latin typeface="Times New Roman"/>
                        <a:ea typeface="Times New Roman"/>
                      </a:endParaRPr>
                    </a:p>
                  </a:txBody>
                  <a:tcPr marL="68580" marR="68580" marT="0" marB="0"/>
                </a:tc>
                <a:tc>
                  <a:txBody>
                    <a:bodyPr/>
                    <a:lstStyle/>
                    <a:p>
                      <a:pPr>
                        <a:spcAft>
                          <a:spcPts val="0"/>
                        </a:spcAft>
                      </a:pPr>
                      <a:r>
                        <a:rPr lang="it-IT" sz="3200">
                          <a:effectLst/>
                        </a:rPr>
                        <a:t>1.5 </a:t>
                      </a:r>
                      <a:endParaRPr lang="it-IT" sz="3200">
                        <a:solidFill>
                          <a:srgbClr val="000000"/>
                        </a:solidFill>
                        <a:effectLst/>
                        <a:latin typeface="Times New Roman"/>
                        <a:ea typeface="Times New Roman"/>
                      </a:endParaRPr>
                    </a:p>
                  </a:txBody>
                  <a:tcPr marL="68580" marR="68580" marT="0" marB="0"/>
                </a:tc>
                <a:tc>
                  <a:txBody>
                    <a:bodyPr/>
                    <a:lstStyle/>
                    <a:p>
                      <a:pPr>
                        <a:spcAft>
                          <a:spcPts val="0"/>
                        </a:spcAft>
                      </a:pPr>
                      <a:r>
                        <a:rPr lang="it-IT" sz="3200" dirty="0">
                          <a:effectLst/>
                        </a:rPr>
                        <a:t>1 </a:t>
                      </a:r>
                      <a:endParaRPr lang="it-IT" sz="3200" dirty="0">
                        <a:solidFill>
                          <a:srgbClr val="000000"/>
                        </a:solidFill>
                        <a:effectLst/>
                        <a:latin typeface="Times New Roman"/>
                        <a:ea typeface="Times New Roman"/>
                      </a:endParaRPr>
                    </a:p>
                  </a:txBody>
                  <a:tcPr marL="68580" marR="68580" marT="0" marB="0"/>
                </a:tc>
              </a:tr>
              <a:tr h="509596">
                <a:tc>
                  <a:txBody>
                    <a:bodyPr/>
                    <a:lstStyle/>
                    <a:p>
                      <a:pPr>
                        <a:spcAft>
                          <a:spcPts val="0"/>
                        </a:spcAft>
                      </a:pPr>
                      <a:r>
                        <a:rPr lang="it-IT" sz="3200">
                          <a:effectLst/>
                        </a:rPr>
                        <a:t>4 </a:t>
                      </a:r>
                      <a:endParaRPr lang="it-IT" sz="3200">
                        <a:solidFill>
                          <a:srgbClr val="000000"/>
                        </a:solidFill>
                        <a:effectLst/>
                        <a:latin typeface="Times New Roman"/>
                        <a:ea typeface="Times New Roman"/>
                      </a:endParaRPr>
                    </a:p>
                  </a:txBody>
                  <a:tcPr marL="68580" marR="68580" marT="0" marB="0"/>
                </a:tc>
                <a:tc>
                  <a:txBody>
                    <a:bodyPr/>
                    <a:lstStyle/>
                    <a:p>
                      <a:pPr>
                        <a:spcAft>
                          <a:spcPts val="0"/>
                        </a:spcAft>
                      </a:pPr>
                      <a:r>
                        <a:rPr lang="it-IT" sz="3200">
                          <a:effectLst/>
                        </a:rPr>
                        <a:t>3 </a:t>
                      </a:r>
                      <a:endParaRPr lang="it-IT" sz="3200">
                        <a:solidFill>
                          <a:srgbClr val="000000"/>
                        </a:solidFill>
                        <a:effectLst/>
                        <a:latin typeface="Times New Roman"/>
                        <a:ea typeface="Times New Roman"/>
                      </a:endParaRPr>
                    </a:p>
                  </a:txBody>
                  <a:tcPr marL="68580" marR="68580" marT="0" marB="0"/>
                </a:tc>
                <a:tc>
                  <a:txBody>
                    <a:bodyPr/>
                    <a:lstStyle/>
                    <a:p>
                      <a:pPr>
                        <a:spcAft>
                          <a:spcPts val="0"/>
                        </a:spcAft>
                      </a:pPr>
                      <a:r>
                        <a:rPr lang="it-IT" sz="3200">
                          <a:effectLst/>
                        </a:rPr>
                        <a:t>1.5 </a:t>
                      </a:r>
                      <a:endParaRPr lang="it-IT" sz="3200">
                        <a:solidFill>
                          <a:srgbClr val="000000"/>
                        </a:solidFill>
                        <a:effectLst/>
                        <a:latin typeface="Times New Roman"/>
                        <a:ea typeface="Times New Roman"/>
                      </a:endParaRPr>
                    </a:p>
                  </a:txBody>
                  <a:tcPr marL="68580" marR="68580" marT="0" marB="0"/>
                </a:tc>
                <a:tc>
                  <a:txBody>
                    <a:bodyPr/>
                    <a:lstStyle/>
                    <a:p>
                      <a:pPr>
                        <a:spcAft>
                          <a:spcPts val="0"/>
                        </a:spcAft>
                      </a:pPr>
                      <a:r>
                        <a:rPr lang="it-IT" sz="3200">
                          <a:effectLst/>
                        </a:rPr>
                        <a:t>1.1 </a:t>
                      </a:r>
                      <a:endParaRPr lang="it-IT" sz="3200">
                        <a:solidFill>
                          <a:srgbClr val="000000"/>
                        </a:solidFill>
                        <a:effectLst/>
                        <a:latin typeface="Times New Roman"/>
                        <a:ea typeface="Times New Roman"/>
                      </a:endParaRPr>
                    </a:p>
                  </a:txBody>
                  <a:tcPr marL="68580" marR="68580" marT="0" marB="0"/>
                </a:tc>
              </a:tr>
              <a:tr h="509596">
                <a:tc>
                  <a:txBody>
                    <a:bodyPr/>
                    <a:lstStyle/>
                    <a:p>
                      <a:pPr>
                        <a:spcAft>
                          <a:spcPts val="0"/>
                        </a:spcAft>
                      </a:pPr>
                      <a:r>
                        <a:rPr lang="it-IT" sz="3200">
                          <a:effectLst/>
                        </a:rPr>
                        <a:t>5 </a:t>
                      </a:r>
                      <a:endParaRPr lang="it-IT" sz="3200">
                        <a:solidFill>
                          <a:srgbClr val="000000"/>
                        </a:solidFill>
                        <a:effectLst/>
                        <a:latin typeface="Times New Roman"/>
                        <a:ea typeface="Times New Roman"/>
                      </a:endParaRPr>
                    </a:p>
                  </a:txBody>
                  <a:tcPr marL="68580" marR="68580" marT="0" marB="0"/>
                </a:tc>
                <a:tc>
                  <a:txBody>
                    <a:bodyPr/>
                    <a:lstStyle/>
                    <a:p>
                      <a:pPr>
                        <a:spcAft>
                          <a:spcPts val="0"/>
                        </a:spcAft>
                      </a:pPr>
                      <a:r>
                        <a:rPr lang="it-IT" sz="3200">
                          <a:effectLst/>
                        </a:rPr>
                        <a:t>3.8 </a:t>
                      </a:r>
                      <a:endParaRPr lang="it-IT" sz="3200">
                        <a:solidFill>
                          <a:srgbClr val="000000"/>
                        </a:solidFill>
                        <a:effectLst/>
                        <a:latin typeface="Times New Roman"/>
                        <a:ea typeface="Times New Roman"/>
                      </a:endParaRPr>
                    </a:p>
                  </a:txBody>
                  <a:tcPr marL="68580" marR="68580" marT="0" marB="0"/>
                </a:tc>
                <a:tc>
                  <a:txBody>
                    <a:bodyPr/>
                    <a:lstStyle/>
                    <a:p>
                      <a:pPr>
                        <a:spcAft>
                          <a:spcPts val="0"/>
                        </a:spcAft>
                      </a:pPr>
                      <a:r>
                        <a:rPr lang="it-IT" sz="3200">
                          <a:effectLst/>
                        </a:rPr>
                        <a:t>1.5 </a:t>
                      </a:r>
                      <a:endParaRPr lang="it-IT" sz="3200">
                        <a:solidFill>
                          <a:srgbClr val="000000"/>
                        </a:solidFill>
                        <a:effectLst/>
                        <a:latin typeface="Times New Roman"/>
                        <a:ea typeface="Times New Roman"/>
                      </a:endParaRPr>
                    </a:p>
                  </a:txBody>
                  <a:tcPr marL="68580" marR="68580" marT="0" marB="0"/>
                </a:tc>
                <a:tc>
                  <a:txBody>
                    <a:bodyPr/>
                    <a:lstStyle/>
                    <a:p>
                      <a:pPr>
                        <a:spcAft>
                          <a:spcPts val="0"/>
                        </a:spcAft>
                      </a:pPr>
                      <a:r>
                        <a:rPr lang="it-IT" sz="3200">
                          <a:effectLst/>
                        </a:rPr>
                        <a:t>1.1 </a:t>
                      </a:r>
                      <a:endParaRPr lang="it-IT" sz="3200">
                        <a:solidFill>
                          <a:srgbClr val="000000"/>
                        </a:solidFill>
                        <a:effectLst/>
                        <a:latin typeface="Times New Roman"/>
                        <a:ea typeface="Times New Roman"/>
                      </a:endParaRPr>
                    </a:p>
                  </a:txBody>
                  <a:tcPr marL="68580" marR="68580" marT="0" marB="0"/>
                </a:tc>
              </a:tr>
              <a:tr h="509596">
                <a:tc>
                  <a:txBody>
                    <a:bodyPr/>
                    <a:lstStyle/>
                    <a:p>
                      <a:pPr>
                        <a:spcAft>
                          <a:spcPts val="0"/>
                        </a:spcAft>
                      </a:pPr>
                      <a:r>
                        <a:rPr lang="it-IT" sz="3200">
                          <a:effectLst/>
                        </a:rPr>
                        <a:t>6 </a:t>
                      </a:r>
                      <a:endParaRPr lang="it-IT" sz="3200">
                        <a:solidFill>
                          <a:srgbClr val="000000"/>
                        </a:solidFill>
                        <a:effectLst/>
                        <a:latin typeface="Times New Roman"/>
                        <a:ea typeface="Times New Roman"/>
                      </a:endParaRPr>
                    </a:p>
                  </a:txBody>
                  <a:tcPr marL="68580" marR="68580" marT="0" marB="0"/>
                </a:tc>
                <a:tc>
                  <a:txBody>
                    <a:bodyPr/>
                    <a:lstStyle/>
                    <a:p>
                      <a:pPr>
                        <a:spcAft>
                          <a:spcPts val="0"/>
                        </a:spcAft>
                      </a:pPr>
                      <a:r>
                        <a:rPr lang="it-IT" sz="3200">
                          <a:effectLst/>
                        </a:rPr>
                        <a:t>4.1 </a:t>
                      </a:r>
                      <a:endParaRPr lang="it-IT" sz="3200">
                        <a:solidFill>
                          <a:srgbClr val="000000"/>
                        </a:solidFill>
                        <a:effectLst/>
                        <a:latin typeface="Times New Roman"/>
                        <a:ea typeface="Times New Roman"/>
                      </a:endParaRPr>
                    </a:p>
                  </a:txBody>
                  <a:tcPr marL="68580" marR="68580" marT="0" marB="0"/>
                </a:tc>
                <a:tc>
                  <a:txBody>
                    <a:bodyPr/>
                    <a:lstStyle/>
                    <a:p>
                      <a:pPr>
                        <a:spcAft>
                          <a:spcPts val="0"/>
                        </a:spcAft>
                      </a:pPr>
                      <a:r>
                        <a:rPr lang="it-IT" sz="3200">
                          <a:effectLst/>
                        </a:rPr>
                        <a:t>1.5 </a:t>
                      </a:r>
                      <a:endParaRPr lang="it-IT" sz="3200">
                        <a:solidFill>
                          <a:srgbClr val="000000"/>
                        </a:solidFill>
                        <a:effectLst/>
                        <a:latin typeface="Times New Roman"/>
                        <a:ea typeface="Times New Roman"/>
                      </a:endParaRPr>
                    </a:p>
                  </a:txBody>
                  <a:tcPr marL="68580" marR="68580" marT="0" marB="0"/>
                </a:tc>
                <a:tc>
                  <a:txBody>
                    <a:bodyPr/>
                    <a:lstStyle/>
                    <a:p>
                      <a:pPr>
                        <a:spcAft>
                          <a:spcPts val="0"/>
                        </a:spcAft>
                      </a:pPr>
                      <a:r>
                        <a:rPr lang="it-IT" sz="3200">
                          <a:effectLst/>
                        </a:rPr>
                        <a:t>1.2 </a:t>
                      </a:r>
                      <a:endParaRPr lang="it-IT" sz="3200">
                        <a:solidFill>
                          <a:srgbClr val="000000"/>
                        </a:solidFill>
                        <a:effectLst/>
                        <a:latin typeface="Times New Roman"/>
                        <a:ea typeface="Times New Roman"/>
                      </a:endParaRPr>
                    </a:p>
                  </a:txBody>
                  <a:tcPr marL="68580" marR="68580" marT="0" marB="0"/>
                </a:tc>
              </a:tr>
              <a:tr h="509596">
                <a:tc>
                  <a:txBody>
                    <a:bodyPr/>
                    <a:lstStyle/>
                    <a:p>
                      <a:pPr>
                        <a:spcAft>
                          <a:spcPts val="0"/>
                        </a:spcAft>
                      </a:pPr>
                      <a:r>
                        <a:rPr lang="it-IT" sz="3200">
                          <a:effectLst/>
                        </a:rPr>
                        <a:t>7 </a:t>
                      </a:r>
                      <a:endParaRPr lang="it-IT" sz="3200">
                        <a:solidFill>
                          <a:srgbClr val="000000"/>
                        </a:solidFill>
                        <a:effectLst/>
                        <a:latin typeface="Times New Roman"/>
                        <a:ea typeface="Times New Roman"/>
                      </a:endParaRPr>
                    </a:p>
                  </a:txBody>
                  <a:tcPr marL="68580" marR="68580" marT="0" marB="0"/>
                </a:tc>
                <a:tc>
                  <a:txBody>
                    <a:bodyPr/>
                    <a:lstStyle/>
                    <a:p>
                      <a:pPr>
                        <a:spcAft>
                          <a:spcPts val="0"/>
                        </a:spcAft>
                      </a:pPr>
                      <a:r>
                        <a:rPr lang="it-IT" sz="3200">
                          <a:effectLst/>
                        </a:rPr>
                        <a:t>4.1 </a:t>
                      </a:r>
                      <a:endParaRPr lang="it-IT" sz="3200">
                        <a:solidFill>
                          <a:srgbClr val="000000"/>
                        </a:solidFill>
                        <a:effectLst/>
                        <a:latin typeface="Times New Roman"/>
                        <a:ea typeface="Times New Roman"/>
                      </a:endParaRPr>
                    </a:p>
                  </a:txBody>
                  <a:tcPr marL="68580" marR="68580" marT="0" marB="0"/>
                </a:tc>
                <a:tc>
                  <a:txBody>
                    <a:bodyPr/>
                    <a:lstStyle/>
                    <a:p>
                      <a:pPr>
                        <a:spcAft>
                          <a:spcPts val="0"/>
                        </a:spcAft>
                      </a:pPr>
                      <a:r>
                        <a:rPr lang="it-IT" sz="3200">
                          <a:effectLst/>
                        </a:rPr>
                        <a:t>1.6 </a:t>
                      </a:r>
                      <a:endParaRPr lang="it-IT" sz="3200">
                        <a:solidFill>
                          <a:srgbClr val="000000"/>
                        </a:solidFill>
                        <a:effectLst/>
                        <a:latin typeface="Times New Roman"/>
                        <a:ea typeface="Times New Roman"/>
                      </a:endParaRPr>
                    </a:p>
                  </a:txBody>
                  <a:tcPr marL="68580" marR="68580" marT="0" marB="0"/>
                </a:tc>
                <a:tc>
                  <a:txBody>
                    <a:bodyPr/>
                    <a:lstStyle/>
                    <a:p>
                      <a:pPr>
                        <a:spcAft>
                          <a:spcPts val="0"/>
                        </a:spcAft>
                      </a:pPr>
                      <a:r>
                        <a:rPr lang="it-IT" sz="3200">
                          <a:effectLst/>
                        </a:rPr>
                        <a:t>1.2 </a:t>
                      </a:r>
                      <a:endParaRPr lang="it-IT" sz="3200">
                        <a:solidFill>
                          <a:srgbClr val="000000"/>
                        </a:solidFill>
                        <a:effectLst/>
                        <a:latin typeface="Times New Roman"/>
                        <a:ea typeface="Times New Roman"/>
                      </a:endParaRPr>
                    </a:p>
                  </a:txBody>
                  <a:tcPr marL="68580" marR="68580" marT="0" marB="0"/>
                </a:tc>
              </a:tr>
              <a:tr h="509596">
                <a:tc>
                  <a:txBody>
                    <a:bodyPr/>
                    <a:lstStyle/>
                    <a:p>
                      <a:pPr>
                        <a:spcAft>
                          <a:spcPts val="0"/>
                        </a:spcAft>
                      </a:pPr>
                      <a:r>
                        <a:rPr lang="it-IT" sz="3200">
                          <a:effectLst/>
                        </a:rPr>
                        <a:t>8 </a:t>
                      </a:r>
                      <a:endParaRPr lang="it-IT" sz="3200">
                        <a:solidFill>
                          <a:srgbClr val="000000"/>
                        </a:solidFill>
                        <a:effectLst/>
                        <a:latin typeface="Times New Roman"/>
                        <a:ea typeface="Times New Roman"/>
                      </a:endParaRPr>
                    </a:p>
                  </a:txBody>
                  <a:tcPr marL="68580" marR="68580" marT="0" marB="0"/>
                </a:tc>
                <a:tc>
                  <a:txBody>
                    <a:bodyPr/>
                    <a:lstStyle/>
                    <a:p>
                      <a:pPr>
                        <a:spcAft>
                          <a:spcPts val="0"/>
                        </a:spcAft>
                      </a:pPr>
                      <a:r>
                        <a:rPr lang="it-IT" sz="3200">
                          <a:effectLst/>
                        </a:rPr>
                        <a:t>4.1 </a:t>
                      </a:r>
                      <a:endParaRPr lang="it-IT" sz="3200">
                        <a:solidFill>
                          <a:srgbClr val="000000"/>
                        </a:solidFill>
                        <a:effectLst/>
                        <a:latin typeface="Times New Roman"/>
                        <a:ea typeface="Times New Roman"/>
                      </a:endParaRPr>
                    </a:p>
                  </a:txBody>
                  <a:tcPr marL="68580" marR="68580" marT="0" marB="0"/>
                </a:tc>
                <a:tc>
                  <a:txBody>
                    <a:bodyPr/>
                    <a:lstStyle/>
                    <a:p>
                      <a:pPr>
                        <a:spcAft>
                          <a:spcPts val="0"/>
                        </a:spcAft>
                      </a:pPr>
                      <a:r>
                        <a:rPr lang="it-IT" sz="3200">
                          <a:effectLst/>
                        </a:rPr>
                        <a:t>1.7 </a:t>
                      </a:r>
                      <a:endParaRPr lang="it-IT" sz="3200">
                        <a:solidFill>
                          <a:srgbClr val="000000"/>
                        </a:solidFill>
                        <a:effectLst/>
                        <a:latin typeface="Times New Roman"/>
                        <a:ea typeface="Times New Roman"/>
                      </a:endParaRPr>
                    </a:p>
                  </a:txBody>
                  <a:tcPr marL="68580" marR="68580" marT="0" marB="0"/>
                </a:tc>
                <a:tc>
                  <a:txBody>
                    <a:bodyPr/>
                    <a:lstStyle/>
                    <a:p>
                      <a:pPr>
                        <a:spcAft>
                          <a:spcPts val="0"/>
                        </a:spcAft>
                      </a:pPr>
                      <a:r>
                        <a:rPr lang="it-IT" sz="3200" dirty="0">
                          <a:effectLst/>
                        </a:rPr>
                        <a:t>1.3 </a:t>
                      </a:r>
                      <a:endParaRPr lang="it-IT" sz="3200" dirty="0">
                        <a:solidFill>
                          <a:srgbClr val="000000"/>
                        </a:solidFill>
                        <a:effectLst/>
                        <a:latin typeface="Times New Roman"/>
                        <a:ea typeface="Times New Roman"/>
                      </a:endParaRPr>
                    </a:p>
                  </a:txBody>
                  <a:tcPr marL="68580" marR="68580" marT="0" marB="0"/>
                </a:tc>
              </a:tr>
            </a:tbl>
          </a:graphicData>
        </a:graphic>
      </p:graphicFrame>
      <p:sp>
        <p:nvSpPr>
          <p:cNvPr id="4" name="Rettangolo 3"/>
          <p:cNvSpPr/>
          <p:nvPr/>
        </p:nvSpPr>
        <p:spPr>
          <a:xfrm>
            <a:off x="3096096" y="1187549"/>
            <a:ext cx="3463257" cy="584775"/>
          </a:xfrm>
          <a:prstGeom prst="rect">
            <a:avLst/>
          </a:prstGeom>
        </p:spPr>
        <p:txBody>
          <a:bodyPr wrap="none">
            <a:spAutoFit/>
          </a:bodyPr>
          <a:lstStyle/>
          <a:p>
            <a:pPr algn="ctr"/>
            <a:r>
              <a:rPr lang="pl-PL" sz="3200" dirty="0">
                <a:solidFill>
                  <a:schemeClr val="tx1"/>
                </a:solidFill>
              </a:rPr>
              <a:t>If n</a:t>
            </a:r>
            <a:r>
              <a:rPr lang="pl-PL" sz="3200" baseline="-25000" dirty="0">
                <a:solidFill>
                  <a:schemeClr val="tx1"/>
                </a:solidFill>
              </a:rPr>
              <a:t>t</a:t>
            </a:r>
            <a:r>
              <a:rPr lang="pl-PL" sz="3200" dirty="0">
                <a:solidFill>
                  <a:schemeClr val="tx1"/>
                </a:solidFill>
              </a:rPr>
              <a:t>&lt;</a:t>
            </a:r>
            <a:r>
              <a:rPr lang="pl-PL" sz="3200" dirty="0">
                <a:solidFill>
                  <a:schemeClr val="tx1"/>
                </a:solidFill>
                <a:sym typeface="Symbol"/>
              </a:rPr>
              <a:t></a:t>
            </a:r>
            <a:r>
              <a:rPr lang="pl-PL" sz="3200" dirty="0">
                <a:solidFill>
                  <a:schemeClr val="tx1"/>
                </a:solidFill>
              </a:rPr>
              <a:t> then lights=0</a:t>
            </a:r>
            <a:endParaRPr lang="it-IT" sz="3200" dirty="0">
              <a:solidFill>
                <a:schemeClr val="tx1"/>
              </a:solidFill>
            </a:endParaRPr>
          </a:p>
        </p:txBody>
      </p:sp>
      <p:sp>
        <p:nvSpPr>
          <p:cNvPr id="5" name="Rettangolo 4"/>
          <p:cNvSpPr/>
          <p:nvPr/>
        </p:nvSpPr>
        <p:spPr>
          <a:xfrm>
            <a:off x="0" y="6876181"/>
            <a:ext cx="10080625" cy="461665"/>
          </a:xfrm>
          <a:prstGeom prst="rect">
            <a:avLst/>
          </a:prstGeom>
        </p:spPr>
        <p:txBody>
          <a:bodyPr wrap="square">
            <a:spAutoFit/>
          </a:bodyPr>
          <a:lstStyle/>
          <a:p>
            <a:pPr algn="ctr"/>
            <a:r>
              <a:rPr lang="pl-PL" sz="2400" dirty="0" smtClean="0">
                <a:solidFill>
                  <a:schemeClr val="tx1"/>
                </a:solidFill>
              </a:rPr>
              <a:t>Average daily energy saving (kWh)</a:t>
            </a:r>
            <a:endParaRPr lang="it-IT" sz="2400"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3.8|18.2"/>
</p:tagLst>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MS Gothic"/>
        <a:cs typeface="MS Gothic"/>
      </a:majorFont>
      <a:minorFont>
        <a:latin typeface="Calibri"/>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TotalTime>
  <Words>757</Words>
  <Application>Microsoft Office PowerPoint</Application>
  <PresentationFormat>Personalizzato</PresentationFormat>
  <Paragraphs>203</Paragraphs>
  <Slides>18</Slides>
  <Notes>17</Notes>
  <HiddenSlides>0</HiddenSlides>
  <MMClips>0</MMClips>
  <ScaleCrop>false</ScaleCrop>
  <HeadingPairs>
    <vt:vector size="4" baseType="variant">
      <vt:variant>
        <vt:lpstr>Tema</vt:lpstr>
      </vt:variant>
      <vt:variant>
        <vt:i4>1</vt:i4>
      </vt:variant>
      <vt:variant>
        <vt:lpstr>Titoli diapositive</vt:lpstr>
      </vt:variant>
      <vt:variant>
        <vt:i4>18</vt:i4>
      </vt:variant>
    </vt:vector>
  </HeadingPairs>
  <TitlesOfParts>
    <vt:vector size="19"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Éric Vadeboncoeur</dc:creator>
  <cp:lastModifiedBy>ste</cp:lastModifiedBy>
  <cp:revision>66</cp:revision>
  <cp:lastPrinted>2010-02-18T13:24:04Z</cp:lastPrinted>
  <dcterms:created xsi:type="dcterms:W3CDTF">2008-04-20T22:20:53Z</dcterms:created>
  <dcterms:modified xsi:type="dcterms:W3CDTF">2013-10-28T08:41:20Z</dcterms:modified>
</cp:coreProperties>
</file>