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
  </p:notesMasterIdLst>
  <p:sldIdLst>
    <p:sldId id="280" r:id="rId2"/>
    <p:sldId id="281" r:id="rId3"/>
    <p:sldId id="282" r:id="rId4"/>
  </p:sldIdLst>
  <p:sldSz cx="12192000" cy="6858000"/>
  <p:notesSz cx="6858000" cy="9144000"/>
  <p:defaultTextStyle>
    <a:defPPr>
      <a:defRPr lang="da-DK"/>
    </a:defPPr>
    <a:lvl1pPr algn="l" rtl="0" fontAlgn="base">
      <a:spcBef>
        <a:spcPct val="0"/>
      </a:spcBef>
      <a:spcAft>
        <a:spcPct val="0"/>
      </a:spcAft>
      <a:defRPr sz="2400"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sz="2400"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sz="2400"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sz="2400"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8000"/>
    <a:srgbClr val="00A8B0"/>
    <a:srgbClr val="3333CC"/>
    <a:srgbClr val="C8F0FF"/>
    <a:srgbClr val="66FFFF"/>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3" autoAdjust="0"/>
    <p:restoredTop sz="94660"/>
  </p:normalViewPr>
  <p:slideViewPr>
    <p:cSldViewPr>
      <p:cViewPr varScale="1">
        <p:scale>
          <a:sx n="90" d="100"/>
          <a:sy n="90" d="100"/>
        </p:scale>
        <p:origin x="264" y="67"/>
      </p:cViewPr>
      <p:guideLst>
        <p:guide orient="horz" pos="2160"/>
        <p:guide pos="384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da-DK" altLang="da-DK"/>
          </a:p>
        </p:txBody>
      </p:sp>
      <p:sp>
        <p:nvSpPr>
          <p:cNvPr id="1638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da-DK" altLang="da-DK"/>
          </a:p>
        </p:txBody>
      </p:sp>
      <p:sp>
        <p:nvSpPr>
          <p:cNvPr id="16388"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a-DK" altLang="da-DK" smtClean="0"/>
              <a:t>Klik for at redigere teksttypografierne i masteren</a:t>
            </a:r>
          </a:p>
          <a:p>
            <a:pPr lvl="1"/>
            <a:r>
              <a:rPr lang="da-DK" altLang="da-DK" smtClean="0"/>
              <a:t>Andet niveau</a:t>
            </a:r>
          </a:p>
          <a:p>
            <a:pPr lvl="2"/>
            <a:r>
              <a:rPr lang="da-DK" altLang="da-DK" smtClean="0"/>
              <a:t>Tredje niveau</a:t>
            </a:r>
          </a:p>
          <a:p>
            <a:pPr lvl="3"/>
            <a:r>
              <a:rPr lang="da-DK" altLang="da-DK" smtClean="0"/>
              <a:t>Fjerde niveau</a:t>
            </a:r>
          </a:p>
          <a:p>
            <a:pPr lvl="4"/>
            <a:r>
              <a:rPr lang="da-DK" altLang="da-DK" smtClean="0"/>
              <a:t>Femte niveau</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da-DK" altLang="da-DK"/>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174525D4-C7A0-4F88-9DAD-C0E24FDB7969}" type="slidenum">
              <a:rPr lang="da-DK" altLang="da-DK"/>
              <a:pPr/>
              <a:t>‹nr.›</a:t>
            </a:fld>
            <a:endParaRPr lang="da-DK" altLang="da-DK"/>
          </a:p>
        </p:txBody>
      </p:sp>
    </p:spTree>
    <p:extLst>
      <p:ext uri="{BB962C8B-B14F-4D97-AF65-F5344CB8AC3E}">
        <p14:creationId xmlns:p14="http://schemas.microsoft.com/office/powerpoint/2010/main" val="417677303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320800" y="1828800"/>
            <a:ext cx="10363200" cy="1143000"/>
          </a:xfrm>
        </p:spPr>
        <p:txBody>
          <a:bodyPr/>
          <a:lstStyle>
            <a:lvl1pPr>
              <a:defRPr/>
            </a:lvl1pPr>
          </a:lstStyle>
          <a:p>
            <a:pPr lvl="0"/>
            <a:r>
              <a:rPr lang="da-DK" altLang="da-DK" noProof="0" smtClean="0"/>
              <a:t>Klik for at redigere i master</a:t>
            </a:r>
          </a:p>
        </p:txBody>
      </p:sp>
      <p:sp>
        <p:nvSpPr>
          <p:cNvPr id="5123" name="Rectangle 3"/>
          <p:cNvSpPr>
            <a:spLocks noGrp="1" noChangeArrowheads="1"/>
          </p:cNvSpPr>
          <p:nvPr>
            <p:ph type="subTitle" idx="1"/>
          </p:nvPr>
        </p:nvSpPr>
        <p:spPr>
          <a:xfrm>
            <a:off x="1828800" y="3886200"/>
            <a:ext cx="8534400" cy="1752600"/>
          </a:xfrm>
        </p:spPr>
        <p:txBody>
          <a:bodyPr/>
          <a:lstStyle>
            <a:lvl1pPr marL="0" indent="0" algn="ctr">
              <a:buFont typeface="Wingdings" panose="05000000000000000000" pitchFamily="2" charset="2"/>
              <a:buNone/>
              <a:defRPr/>
            </a:lvl1pPr>
          </a:lstStyle>
          <a:p>
            <a:pPr lvl="0"/>
            <a:r>
              <a:rPr lang="da-DK" altLang="da-DK" noProof="0" smtClean="0"/>
              <a:t>Klik for at redigere i master</a:t>
            </a:r>
          </a:p>
        </p:txBody>
      </p:sp>
      <p:sp>
        <p:nvSpPr>
          <p:cNvPr id="5124" name="Rectangle 4"/>
          <p:cNvSpPr>
            <a:spLocks noGrp="1" noChangeArrowheads="1"/>
          </p:cNvSpPr>
          <p:nvPr>
            <p:ph type="dt" sz="half" idx="2"/>
          </p:nvPr>
        </p:nvSpPr>
        <p:spPr>
          <a:xfrm>
            <a:off x="1320801" y="6248400"/>
            <a:ext cx="2182284" cy="457200"/>
          </a:xfrm>
        </p:spPr>
        <p:txBody>
          <a:bodyPr/>
          <a:lstStyle>
            <a:lvl1pPr>
              <a:defRPr>
                <a:solidFill>
                  <a:schemeClr val="bg2"/>
                </a:solidFill>
              </a:defRPr>
            </a:lvl1pPr>
          </a:lstStyle>
          <a:p>
            <a:r>
              <a:rPr lang="da-DK" altLang="da-DK" smtClean="0"/>
              <a:t>23 September 2015</a:t>
            </a:r>
            <a:endParaRPr lang="da-DK" altLang="da-DK"/>
          </a:p>
        </p:txBody>
      </p:sp>
      <p:sp>
        <p:nvSpPr>
          <p:cNvPr id="5125" name="Rectangle 5"/>
          <p:cNvSpPr>
            <a:spLocks noGrp="1" noChangeArrowheads="1"/>
          </p:cNvSpPr>
          <p:nvPr>
            <p:ph type="ftr" sz="quarter" idx="3"/>
          </p:nvPr>
        </p:nvSpPr>
        <p:spPr>
          <a:xfrm>
            <a:off x="3983567" y="6248400"/>
            <a:ext cx="5281084" cy="457200"/>
          </a:xfrm>
        </p:spPr>
        <p:txBody>
          <a:bodyPr/>
          <a:lstStyle>
            <a:lvl1pPr>
              <a:defRPr>
                <a:solidFill>
                  <a:schemeClr val="bg2"/>
                </a:solidFill>
              </a:defRPr>
            </a:lvl1pPr>
          </a:lstStyle>
          <a:p>
            <a:r>
              <a:rPr lang="da-DK" altLang="da-DK" smtClean="0"/>
              <a:t>Energy Group Meeting</a:t>
            </a:r>
            <a:endParaRPr lang="da-DK" altLang="da-DK"/>
          </a:p>
        </p:txBody>
      </p:sp>
      <p:sp>
        <p:nvSpPr>
          <p:cNvPr id="5126" name="Rectangle 6"/>
          <p:cNvSpPr>
            <a:spLocks noGrp="1" noChangeArrowheads="1"/>
          </p:cNvSpPr>
          <p:nvPr>
            <p:ph type="sldNum" sz="quarter" idx="4"/>
          </p:nvPr>
        </p:nvSpPr>
        <p:spPr>
          <a:xfrm>
            <a:off x="9935634" y="6248400"/>
            <a:ext cx="1748367" cy="457200"/>
          </a:xfrm>
        </p:spPr>
        <p:txBody>
          <a:bodyPr/>
          <a:lstStyle>
            <a:lvl1pPr>
              <a:defRPr>
                <a:solidFill>
                  <a:schemeClr val="bg2"/>
                </a:solidFill>
              </a:defRPr>
            </a:lvl1pPr>
          </a:lstStyle>
          <a:p>
            <a:fld id="{BC392E28-B984-450B-BFF5-9E627851EBE2}" type="slidenum">
              <a:rPr lang="da-DK" altLang="da-DK"/>
              <a:pPr/>
              <a:t>‹nr.›</a:t>
            </a:fld>
            <a:endParaRPr lang="da-DK" altLang="da-DK"/>
          </a:p>
        </p:txBody>
      </p:sp>
      <p:sp>
        <p:nvSpPr>
          <p:cNvPr id="5127" name="Rectangle 7"/>
          <p:cNvSpPr>
            <a:spLocks noChangeArrowheads="1"/>
          </p:cNvSpPr>
          <p:nvPr/>
        </p:nvSpPr>
        <p:spPr bwMode="auto">
          <a:xfrm>
            <a:off x="0" y="0"/>
            <a:ext cx="508000" cy="68580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a-DK" sz="2400"/>
          </a:p>
        </p:txBody>
      </p:sp>
      <p:sp>
        <p:nvSpPr>
          <p:cNvPr id="5128" name="Text Box 8"/>
          <p:cNvSpPr txBox="1">
            <a:spLocks noChangeArrowheads="1"/>
          </p:cNvSpPr>
          <p:nvPr/>
        </p:nvSpPr>
        <p:spPr bwMode="auto">
          <a:xfrm rot="-5400000">
            <a:off x="-2715455" y="3219064"/>
            <a:ext cx="580979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a-DK" altLang="da-DK" sz="1200"/>
              <a:t>Paul-Frederik Bach       http://pfbach.dk/      +45 75 56 26 41       mail@pfbach.dk</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r>
              <a:rPr lang="da-DK" altLang="da-DK" smtClean="0"/>
              <a:t>23 September 2015</a:t>
            </a:r>
            <a:endParaRPr lang="da-DK" altLang="da-DK"/>
          </a:p>
        </p:txBody>
      </p:sp>
      <p:sp>
        <p:nvSpPr>
          <p:cNvPr id="5" name="Pladsholder til sidefod 4"/>
          <p:cNvSpPr>
            <a:spLocks noGrp="1"/>
          </p:cNvSpPr>
          <p:nvPr>
            <p:ph type="ftr" sz="quarter" idx="11"/>
          </p:nvPr>
        </p:nvSpPr>
        <p:spPr/>
        <p:txBody>
          <a:bodyPr/>
          <a:lstStyle>
            <a:lvl1pPr>
              <a:defRPr/>
            </a:lvl1pPr>
          </a:lstStyle>
          <a:p>
            <a:r>
              <a:rPr lang="da-DK" altLang="da-DK" smtClean="0"/>
              <a:t>Energy Group Meeting</a:t>
            </a:r>
            <a:endParaRPr lang="da-DK" altLang="da-DK"/>
          </a:p>
        </p:txBody>
      </p:sp>
      <p:sp>
        <p:nvSpPr>
          <p:cNvPr id="6" name="Pladsholder til slidenummer 5"/>
          <p:cNvSpPr>
            <a:spLocks noGrp="1"/>
          </p:cNvSpPr>
          <p:nvPr>
            <p:ph type="sldNum" sz="quarter" idx="12"/>
          </p:nvPr>
        </p:nvSpPr>
        <p:spPr/>
        <p:txBody>
          <a:bodyPr/>
          <a:lstStyle>
            <a:lvl1pPr>
              <a:defRPr/>
            </a:lvl1pPr>
          </a:lstStyle>
          <a:p>
            <a:fld id="{4F9A1C86-EE3E-483F-94F8-8B55F0DDA92C}" type="slidenum">
              <a:rPr lang="da-DK" altLang="da-DK"/>
              <a:pPr/>
              <a:t>‹nr.›</a:t>
            </a:fld>
            <a:endParaRPr lang="da-DK" altLang="da-DK"/>
          </a:p>
        </p:txBody>
      </p:sp>
    </p:spTree>
    <p:extLst>
      <p:ext uri="{BB962C8B-B14F-4D97-AF65-F5344CB8AC3E}">
        <p14:creationId xmlns:p14="http://schemas.microsoft.com/office/powerpoint/2010/main" val="855286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9338733" y="617539"/>
            <a:ext cx="2601384" cy="551497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1534584" y="617539"/>
            <a:ext cx="7600949" cy="551497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r>
              <a:rPr lang="da-DK" altLang="da-DK" smtClean="0"/>
              <a:t>23 September 2015</a:t>
            </a:r>
            <a:endParaRPr lang="da-DK" altLang="da-DK"/>
          </a:p>
        </p:txBody>
      </p:sp>
      <p:sp>
        <p:nvSpPr>
          <p:cNvPr id="5" name="Pladsholder til sidefod 4"/>
          <p:cNvSpPr>
            <a:spLocks noGrp="1"/>
          </p:cNvSpPr>
          <p:nvPr>
            <p:ph type="ftr" sz="quarter" idx="11"/>
          </p:nvPr>
        </p:nvSpPr>
        <p:spPr/>
        <p:txBody>
          <a:bodyPr/>
          <a:lstStyle>
            <a:lvl1pPr>
              <a:defRPr/>
            </a:lvl1pPr>
          </a:lstStyle>
          <a:p>
            <a:r>
              <a:rPr lang="da-DK" altLang="da-DK" smtClean="0"/>
              <a:t>Energy Group Meeting</a:t>
            </a:r>
            <a:endParaRPr lang="da-DK" altLang="da-DK"/>
          </a:p>
        </p:txBody>
      </p:sp>
      <p:sp>
        <p:nvSpPr>
          <p:cNvPr id="6" name="Pladsholder til slidenummer 5"/>
          <p:cNvSpPr>
            <a:spLocks noGrp="1"/>
          </p:cNvSpPr>
          <p:nvPr>
            <p:ph type="sldNum" sz="quarter" idx="12"/>
          </p:nvPr>
        </p:nvSpPr>
        <p:spPr/>
        <p:txBody>
          <a:bodyPr/>
          <a:lstStyle>
            <a:lvl1pPr>
              <a:defRPr/>
            </a:lvl1pPr>
          </a:lstStyle>
          <a:p>
            <a:fld id="{DF3FA13D-0EB1-4679-8310-BA7BD00115D4}" type="slidenum">
              <a:rPr lang="da-DK" altLang="da-DK"/>
              <a:pPr/>
              <a:t>‹nr.›</a:t>
            </a:fld>
            <a:endParaRPr lang="da-DK" altLang="da-DK"/>
          </a:p>
        </p:txBody>
      </p:sp>
    </p:spTree>
    <p:extLst>
      <p:ext uri="{BB962C8B-B14F-4D97-AF65-F5344CB8AC3E}">
        <p14:creationId xmlns:p14="http://schemas.microsoft.com/office/powerpoint/2010/main" val="5567827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og tabel">
    <p:spTree>
      <p:nvGrpSpPr>
        <p:cNvPr id="1" name=""/>
        <p:cNvGrpSpPr/>
        <p:nvPr/>
      </p:nvGrpSpPr>
      <p:grpSpPr>
        <a:xfrm>
          <a:off x="0" y="0"/>
          <a:ext cx="0" cy="0"/>
          <a:chOff x="0" y="0"/>
          <a:chExt cx="0" cy="0"/>
        </a:xfrm>
      </p:grpSpPr>
      <p:sp>
        <p:nvSpPr>
          <p:cNvPr id="2" name="Titel 1"/>
          <p:cNvSpPr>
            <a:spLocks noGrp="1"/>
          </p:cNvSpPr>
          <p:nvPr>
            <p:ph type="title"/>
          </p:nvPr>
        </p:nvSpPr>
        <p:spPr>
          <a:xfrm>
            <a:off x="1534585" y="617538"/>
            <a:ext cx="10390716" cy="601662"/>
          </a:xfrm>
        </p:spPr>
        <p:txBody>
          <a:bodyPr/>
          <a:lstStyle/>
          <a:p>
            <a:r>
              <a:rPr lang="da-DK" smtClean="0"/>
              <a:t>Klik for at redigere i master</a:t>
            </a:r>
            <a:endParaRPr lang="da-DK"/>
          </a:p>
        </p:txBody>
      </p:sp>
      <p:sp>
        <p:nvSpPr>
          <p:cNvPr id="3" name="Pladsholder til tabel 2"/>
          <p:cNvSpPr>
            <a:spLocks noGrp="1"/>
          </p:cNvSpPr>
          <p:nvPr>
            <p:ph type="tbl" idx="1"/>
          </p:nvPr>
        </p:nvSpPr>
        <p:spPr>
          <a:xfrm>
            <a:off x="1576917" y="1447801"/>
            <a:ext cx="10363200" cy="4684713"/>
          </a:xfrm>
        </p:spPr>
        <p:txBody>
          <a:bodyPr/>
          <a:lstStyle/>
          <a:p>
            <a:r>
              <a:rPr lang="da-DK" smtClean="0"/>
              <a:t>Klik på ikonet for at tilføje en tabel</a:t>
            </a:r>
            <a:endParaRPr lang="da-DK"/>
          </a:p>
        </p:txBody>
      </p:sp>
      <p:sp>
        <p:nvSpPr>
          <p:cNvPr id="4" name="Pladsholder til dato 3"/>
          <p:cNvSpPr>
            <a:spLocks noGrp="1"/>
          </p:cNvSpPr>
          <p:nvPr>
            <p:ph type="dt" sz="half" idx="10"/>
          </p:nvPr>
        </p:nvSpPr>
        <p:spPr>
          <a:xfrm>
            <a:off x="1524000" y="6324600"/>
            <a:ext cx="2540000" cy="457200"/>
          </a:xfrm>
        </p:spPr>
        <p:txBody>
          <a:bodyPr/>
          <a:lstStyle>
            <a:lvl1pPr>
              <a:defRPr/>
            </a:lvl1pPr>
          </a:lstStyle>
          <a:p>
            <a:r>
              <a:rPr lang="da-DK" altLang="da-DK" smtClean="0"/>
              <a:t>23 September 2015</a:t>
            </a:r>
            <a:endParaRPr lang="da-DK" altLang="da-DK"/>
          </a:p>
        </p:txBody>
      </p:sp>
      <p:sp>
        <p:nvSpPr>
          <p:cNvPr id="5" name="Pladsholder til sidefod 4"/>
          <p:cNvSpPr>
            <a:spLocks noGrp="1"/>
          </p:cNvSpPr>
          <p:nvPr>
            <p:ph type="ftr" sz="quarter" idx="11"/>
          </p:nvPr>
        </p:nvSpPr>
        <p:spPr>
          <a:xfrm>
            <a:off x="4572000" y="6324600"/>
            <a:ext cx="3860800" cy="457200"/>
          </a:xfrm>
        </p:spPr>
        <p:txBody>
          <a:bodyPr/>
          <a:lstStyle>
            <a:lvl1pPr>
              <a:defRPr/>
            </a:lvl1pPr>
          </a:lstStyle>
          <a:p>
            <a:r>
              <a:rPr lang="da-DK" altLang="da-DK" smtClean="0"/>
              <a:t>Energy Group Meeting</a:t>
            </a:r>
            <a:endParaRPr lang="da-DK" altLang="da-DK"/>
          </a:p>
        </p:txBody>
      </p:sp>
      <p:sp>
        <p:nvSpPr>
          <p:cNvPr id="6" name="Pladsholder til slidenummer 5"/>
          <p:cNvSpPr>
            <a:spLocks noGrp="1"/>
          </p:cNvSpPr>
          <p:nvPr>
            <p:ph type="sldNum" sz="quarter" idx="12"/>
          </p:nvPr>
        </p:nvSpPr>
        <p:spPr>
          <a:xfrm>
            <a:off x="9042400" y="6324600"/>
            <a:ext cx="2540000" cy="457200"/>
          </a:xfrm>
        </p:spPr>
        <p:txBody>
          <a:bodyPr/>
          <a:lstStyle>
            <a:lvl1pPr>
              <a:defRPr/>
            </a:lvl1pPr>
          </a:lstStyle>
          <a:p>
            <a:fld id="{8653BB31-9FD4-419D-B56C-D657BCC5BA1D}" type="slidenum">
              <a:rPr lang="da-DK" altLang="da-DK"/>
              <a:pPr/>
              <a:t>‹nr.›</a:t>
            </a:fld>
            <a:endParaRPr lang="da-DK" altLang="da-DK"/>
          </a:p>
        </p:txBody>
      </p:sp>
    </p:spTree>
    <p:extLst>
      <p:ext uri="{BB962C8B-B14F-4D97-AF65-F5344CB8AC3E}">
        <p14:creationId xmlns:p14="http://schemas.microsoft.com/office/powerpoint/2010/main" val="23959478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r>
              <a:rPr lang="da-DK" altLang="da-DK" dirty="0" smtClean="0"/>
              <a:t>13-14 September 2016</a:t>
            </a:r>
            <a:endParaRPr lang="da-DK" altLang="da-DK" dirty="0"/>
          </a:p>
        </p:txBody>
      </p:sp>
      <p:sp>
        <p:nvSpPr>
          <p:cNvPr id="5" name="Pladsholder til sidefod 4"/>
          <p:cNvSpPr>
            <a:spLocks noGrp="1"/>
          </p:cNvSpPr>
          <p:nvPr>
            <p:ph type="ftr" sz="quarter" idx="11"/>
          </p:nvPr>
        </p:nvSpPr>
        <p:spPr/>
        <p:txBody>
          <a:bodyPr/>
          <a:lstStyle>
            <a:lvl1pPr>
              <a:defRPr/>
            </a:lvl1pPr>
          </a:lstStyle>
          <a:p>
            <a:r>
              <a:rPr lang="da-DK" altLang="da-DK" smtClean="0"/>
              <a:t>Energy Group Meeting</a:t>
            </a:r>
            <a:endParaRPr lang="da-DK" altLang="da-DK"/>
          </a:p>
        </p:txBody>
      </p:sp>
      <p:sp>
        <p:nvSpPr>
          <p:cNvPr id="6" name="Pladsholder til slidenummer 5"/>
          <p:cNvSpPr>
            <a:spLocks noGrp="1"/>
          </p:cNvSpPr>
          <p:nvPr>
            <p:ph type="sldNum" sz="quarter" idx="12"/>
          </p:nvPr>
        </p:nvSpPr>
        <p:spPr/>
        <p:txBody>
          <a:bodyPr/>
          <a:lstStyle>
            <a:lvl1pPr>
              <a:defRPr/>
            </a:lvl1pPr>
          </a:lstStyle>
          <a:p>
            <a:fld id="{F1B597BE-6909-4124-9B0A-398FEDA1157D}" type="slidenum">
              <a:rPr lang="da-DK" altLang="da-DK"/>
              <a:pPr/>
              <a:t>‹nr.›</a:t>
            </a:fld>
            <a:endParaRPr lang="da-DK" altLang="da-DK"/>
          </a:p>
        </p:txBody>
      </p:sp>
    </p:spTree>
    <p:extLst>
      <p:ext uri="{BB962C8B-B14F-4D97-AF65-F5344CB8AC3E}">
        <p14:creationId xmlns:p14="http://schemas.microsoft.com/office/powerpoint/2010/main" val="214408275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1" y="1709739"/>
            <a:ext cx="10515600" cy="2852737"/>
          </a:xfrm>
        </p:spPr>
        <p:txBody>
          <a:bodyPr/>
          <a:lstStyle>
            <a:lvl1pPr>
              <a:defRPr sz="6000"/>
            </a:lvl1pPr>
          </a:lstStyle>
          <a:p>
            <a:r>
              <a:rPr lang="da-DK" smtClean="0"/>
              <a:t>Klik for at redigere i master</a:t>
            </a:r>
            <a:endParaRPr lang="da-DK"/>
          </a:p>
        </p:txBody>
      </p:sp>
      <p:sp>
        <p:nvSpPr>
          <p:cNvPr id="3" name="Pladsholder til tekst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a-DK" smtClean="0"/>
              <a:t>Klik for at redigere i master</a:t>
            </a:r>
          </a:p>
        </p:txBody>
      </p:sp>
      <p:sp>
        <p:nvSpPr>
          <p:cNvPr id="4" name="Pladsholder til dato 3"/>
          <p:cNvSpPr>
            <a:spLocks noGrp="1"/>
          </p:cNvSpPr>
          <p:nvPr>
            <p:ph type="dt" sz="half" idx="10"/>
          </p:nvPr>
        </p:nvSpPr>
        <p:spPr/>
        <p:txBody>
          <a:bodyPr/>
          <a:lstStyle>
            <a:lvl1pPr>
              <a:defRPr/>
            </a:lvl1pPr>
          </a:lstStyle>
          <a:p>
            <a:r>
              <a:rPr lang="da-DK" altLang="da-DK" smtClean="0"/>
              <a:t>23 September 2015</a:t>
            </a:r>
            <a:endParaRPr lang="da-DK" altLang="da-DK"/>
          </a:p>
        </p:txBody>
      </p:sp>
      <p:sp>
        <p:nvSpPr>
          <p:cNvPr id="5" name="Pladsholder til sidefod 4"/>
          <p:cNvSpPr>
            <a:spLocks noGrp="1"/>
          </p:cNvSpPr>
          <p:nvPr>
            <p:ph type="ftr" sz="quarter" idx="11"/>
          </p:nvPr>
        </p:nvSpPr>
        <p:spPr/>
        <p:txBody>
          <a:bodyPr/>
          <a:lstStyle>
            <a:lvl1pPr>
              <a:defRPr/>
            </a:lvl1pPr>
          </a:lstStyle>
          <a:p>
            <a:r>
              <a:rPr lang="da-DK" altLang="da-DK" smtClean="0"/>
              <a:t>Energy Group Meeting</a:t>
            </a:r>
            <a:endParaRPr lang="da-DK" altLang="da-DK"/>
          </a:p>
        </p:txBody>
      </p:sp>
      <p:sp>
        <p:nvSpPr>
          <p:cNvPr id="6" name="Pladsholder til slidenummer 5"/>
          <p:cNvSpPr>
            <a:spLocks noGrp="1"/>
          </p:cNvSpPr>
          <p:nvPr>
            <p:ph type="sldNum" sz="quarter" idx="12"/>
          </p:nvPr>
        </p:nvSpPr>
        <p:spPr/>
        <p:txBody>
          <a:bodyPr/>
          <a:lstStyle>
            <a:lvl1pPr>
              <a:defRPr/>
            </a:lvl1pPr>
          </a:lstStyle>
          <a:p>
            <a:fld id="{F0818AE4-8D0B-4B6B-AF3F-DC1CEFFA7577}" type="slidenum">
              <a:rPr lang="da-DK" altLang="da-DK"/>
              <a:pPr/>
              <a:t>‹nr.›</a:t>
            </a:fld>
            <a:endParaRPr lang="da-DK" altLang="da-DK"/>
          </a:p>
        </p:txBody>
      </p:sp>
    </p:spTree>
    <p:extLst>
      <p:ext uri="{BB962C8B-B14F-4D97-AF65-F5344CB8AC3E}">
        <p14:creationId xmlns:p14="http://schemas.microsoft.com/office/powerpoint/2010/main" val="1079772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1576917" y="1447801"/>
            <a:ext cx="5080000" cy="4684713"/>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6860117" y="1447801"/>
            <a:ext cx="5080000" cy="4684713"/>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lvl1pPr>
              <a:defRPr/>
            </a:lvl1pPr>
          </a:lstStyle>
          <a:p>
            <a:r>
              <a:rPr lang="da-DK" altLang="da-DK" smtClean="0"/>
              <a:t>23 September 2015</a:t>
            </a:r>
            <a:endParaRPr lang="da-DK" altLang="da-DK"/>
          </a:p>
        </p:txBody>
      </p:sp>
      <p:sp>
        <p:nvSpPr>
          <p:cNvPr id="6" name="Pladsholder til sidefod 5"/>
          <p:cNvSpPr>
            <a:spLocks noGrp="1"/>
          </p:cNvSpPr>
          <p:nvPr>
            <p:ph type="ftr" sz="quarter" idx="11"/>
          </p:nvPr>
        </p:nvSpPr>
        <p:spPr/>
        <p:txBody>
          <a:bodyPr/>
          <a:lstStyle>
            <a:lvl1pPr>
              <a:defRPr/>
            </a:lvl1pPr>
          </a:lstStyle>
          <a:p>
            <a:r>
              <a:rPr lang="da-DK" altLang="da-DK" smtClean="0"/>
              <a:t>Energy Group Meeting</a:t>
            </a:r>
            <a:endParaRPr lang="da-DK" altLang="da-DK"/>
          </a:p>
        </p:txBody>
      </p:sp>
      <p:sp>
        <p:nvSpPr>
          <p:cNvPr id="7" name="Pladsholder til slidenummer 6"/>
          <p:cNvSpPr>
            <a:spLocks noGrp="1"/>
          </p:cNvSpPr>
          <p:nvPr>
            <p:ph type="sldNum" sz="quarter" idx="12"/>
          </p:nvPr>
        </p:nvSpPr>
        <p:spPr/>
        <p:txBody>
          <a:bodyPr/>
          <a:lstStyle>
            <a:lvl1pPr>
              <a:defRPr/>
            </a:lvl1pPr>
          </a:lstStyle>
          <a:p>
            <a:fld id="{00650227-ED66-4617-BE38-4F74088E6AD2}" type="slidenum">
              <a:rPr lang="da-DK" altLang="da-DK"/>
              <a:pPr/>
              <a:t>‹nr.›</a:t>
            </a:fld>
            <a:endParaRPr lang="da-DK" altLang="da-DK"/>
          </a:p>
        </p:txBody>
      </p:sp>
    </p:spTree>
    <p:extLst>
      <p:ext uri="{BB962C8B-B14F-4D97-AF65-F5344CB8AC3E}">
        <p14:creationId xmlns:p14="http://schemas.microsoft.com/office/powerpoint/2010/main" val="586987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40317" y="365126"/>
            <a:ext cx="10515600" cy="1325563"/>
          </a:xfrm>
        </p:spPr>
        <p:txBody>
          <a:bodyPr/>
          <a:lstStyle/>
          <a:p>
            <a:r>
              <a:rPr lang="da-DK" smtClean="0"/>
              <a:t>Klik for at redigere i master</a:t>
            </a:r>
            <a:endParaRPr lang="da-DK"/>
          </a:p>
        </p:txBody>
      </p:sp>
      <p:sp>
        <p:nvSpPr>
          <p:cNvPr id="3" name="Pladsholder til tekst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840318" y="2505075"/>
            <a:ext cx="5158316" cy="368458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6172200" y="2505075"/>
            <a:ext cx="5183717" cy="368458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lvl1pPr>
              <a:defRPr/>
            </a:lvl1pPr>
          </a:lstStyle>
          <a:p>
            <a:r>
              <a:rPr lang="da-DK" altLang="da-DK" smtClean="0"/>
              <a:t>23 September 2015</a:t>
            </a:r>
            <a:endParaRPr lang="da-DK" altLang="da-DK"/>
          </a:p>
        </p:txBody>
      </p:sp>
      <p:sp>
        <p:nvSpPr>
          <p:cNvPr id="8" name="Pladsholder til sidefod 7"/>
          <p:cNvSpPr>
            <a:spLocks noGrp="1"/>
          </p:cNvSpPr>
          <p:nvPr>
            <p:ph type="ftr" sz="quarter" idx="11"/>
          </p:nvPr>
        </p:nvSpPr>
        <p:spPr/>
        <p:txBody>
          <a:bodyPr/>
          <a:lstStyle>
            <a:lvl1pPr>
              <a:defRPr/>
            </a:lvl1pPr>
          </a:lstStyle>
          <a:p>
            <a:r>
              <a:rPr lang="da-DK" altLang="da-DK" smtClean="0"/>
              <a:t>Energy Group Meeting</a:t>
            </a:r>
            <a:endParaRPr lang="da-DK" altLang="da-DK"/>
          </a:p>
        </p:txBody>
      </p:sp>
      <p:sp>
        <p:nvSpPr>
          <p:cNvPr id="9" name="Pladsholder til slidenummer 8"/>
          <p:cNvSpPr>
            <a:spLocks noGrp="1"/>
          </p:cNvSpPr>
          <p:nvPr>
            <p:ph type="sldNum" sz="quarter" idx="12"/>
          </p:nvPr>
        </p:nvSpPr>
        <p:spPr/>
        <p:txBody>
          <a:bodyPr/>
          <a:lstStyle>
            <a:lvl1pPr>
              <a:defRPr/>
            </a:lvl1pPr>
          </a:lstStyle>
          <a:p>
            <a:fld id="{2001C5FC-1B17-4BFC-9492-E905FDD933D9}" type="slidenum">
              <a:rPr lang="da-DK" altLang="da-DK"/>
              <a:pPr/>
              <a:t>‹nr.›</a:t>
            </a:fld>
            <a:endParaRPr lang="da-DK" altLang="da-DK"/>
          </a:p>
        </p:txBody>
      </p:sp>
    </p:spTree>
    <p:extLst>
      <p:ext uri="{BB962C8B-B14F-4D97-AF65-F5344CB8AC3E}">
        <p14:creationId xmlns:p14="http://schemas.microsoft.com/office/powerpoint/2010/main" val="392078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lvl1pPr>
              <a:defRPr/>
            </a:lvl1pPr>
          </a:lstStyle>
          <a:p>
            <a:r>
              <a:rPr lang="da-DK" altLang="da-DK" smtClean="0"/>
              <a:t>23 September 2015</a:t>
            </a:r>
            <a:endParaRPr lang="da-DK" altLang="da-DK"/>
          </a:p>
        </p:txBody>
      </p:sp>
      <p:sp>
        <p:nvSpPr>
          <p:cNvPr id="4" name="Pladsholder til sidefod 3"/>
          <p:cNvSpPr>
            <a:spLocks noGrp="1"/>
          </p:cNvSpPr>
          <p:nvPr>
            <p:ph type="ftr" sz="quarter" idx="11"/>
          </p:nvPr>
        </p:nvSpPr>
        <p:spPr/>
        <p:txBody>
          <a:bodyPr/>
          <a:lstStyle>
            <a:lvl1pPr>
              <a:defRPr/>
            </a:lvl1pPr>
          </a:lstStyle>
          <a:p>
            <a:r>
              <a:rPr lang="da-DK" altLang="da-DK" smtClean="0"/>
              <a:t>Energy Group Meeting</a:t>
            </a:r>
            <a:endParaRPr lang="da-DK" altLang="da-DK"/>
          </a:p>
        </p:txBody>
      </p:sp>
      <p:sp>
        <p:nvSpPr>
          <p:cNvPr id="5" name="Pladsholder til slidenummer 4"/>
          <p:cNvSpPr>
            <a:spLocks noGrp="1"/>
          </p:cNvSpPr>
          <p:nvPr>
            <p:ph type="sldNum" sz="quarter" idx="12"/>
          </p:nvPr>
        </p:nvSpPr>
        <p:spPr/>
        <p:txBody>
          <a:bodyPr/>
          <a:lstStyle>
            <a:lvl1pPr>
              <a:defRPr/>
            </a:lvl1pPr>
          </a:lstStyle>
          <a:p>
            <a:fld id="{96E07841-C74A-4883-83EA-F45B8D0C0BA3}" type="slidenum">
              <a:rPr lang="da-DK" altLang="da-DK"/>
              <a:pPr/>
              <a:t>‹nr.›</a:t>
            </a:fld>
            <a:endParaRPr lang="da-DK" altLang="da-DK"/>
          </a:p>
        </p:txBody>
      </p:sp>
    </p:spTree>
    <p:extLst>
      <p:ext uri="{BB962C8B-B14F-4D97-AF65-F5344CB8AC3E}">
        <p14:creationId xmlns:p14="http://schemas.microsoft.com/office/powerpoint/2010/main" val="2214176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lvl1pPr>
              <a:defRPr/>
            </a:lvl1pPr>
          </a:lstStyle>
          <a:p>
            <a:r>
              <a:rPr lang="da-DK" altLang="da-DK" smtClean="0"/>
              <a:t>23 September 2015</a:t>
            </a:r>
            <a:endParaRPr lang="da-DK" altLang="da-DK"/>
          </a:p>
        </p:txBody>
      </p:sp>
      <p:sp>
        <p:nvSpPr>
          <p:cNvPr id="3" name="Pladsholder til sidefod 2"/>
          <p:cNvSpPr>
            <a:spLocks noGrp="1"/>
          </p:cNvSpPr>
          <p:nvPr>
            <p:ph type="ftr" sz="quarter" idx="11"/>
          </p:nvPr>
        </p:nvSpPr>
        <p:spPr/>
        <p:txBody>
          <a:bodyPr/>
          <a:lstStyle>
            <a:lvl1pPr>
              <a:defRPr/>
            </a:lvl1pPr>
          </a:lstStyle>
          <a:p>
            <a:r>
              <a:rPr lang="da-DK" altLang="da-DK" smtClean="0"/>
              <a:t>Energy Group Meeting</a:t>
            </a:r>
            <a:endParaRPr lang="da-DK" altLang="da-DK"/>
          </a:p>
        </p:txBody>
      </p:sp>
      <p:sp>
        <p:nvSpPr>
          <p:cNvPr id="4" name="Pladsholder til slidenummer 3"/>
          <p:cNvSpPr>
            <a:spLocks noGrp="1"/>
          </p:cNvSpPr>
          <p:nvPr>
            <p:ph type="sldNum" sz="quarter" idx="12"/>
          </p:nvPr>
        </p:nvSpPr>
        <p:spPr/>
        <p:txBody>
          <a:bodyPr/>
          <a:lstStyle>
            <a:lvl1pPr>
              <a:defRPr/>
            </a:lvl1pPr>
          </a:lstStyle>
          <a:p>
            <a:fld id="{899132D6-C970-4D3C-A7F3-FD6F45975C98}" type="slidenum">
              <a:rPr lang="da-DK" altLang="da-DK"/>
              <a:pPr/>
              <a:t>‹nr.›</a:t>
            </a:fld>
            <a:endParaRPr lang="da-DK" altLang="da-DK"/>
          </a:p>
        </p:txBody>
      </p:sp>
    </p:spTree>
    <p:extLst>
      <p:ext uri="{BB962C8B-B14F-4D97-AF65-F5344CB8AC3E}">
        <p14:creationId xmlns:p14="http://schemas.microsoft.com/office/powerpoint/2010/main" val="2261178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40318" y="457200"/>
            <a:ext cx="3932767" cy="1600200"/>
          </a:xfrm>
        </p:spPr>
        <p:txBody>
          <a:bodyPr/>
          <a:lstStyle>
            <a:lvl1pPr>
              <a:defRPr sz="3200"/>
            </a:lvl1pPr>
          </a:lstStyle>
          <a:p>
            <a:r>
              <a:rPr lang="da-DK" smtClean="0"/>
              <a:t>Klik for at redigere i master</a:t>
            </a:r>
            <a:endParaRPr lang="da-DK"/>
          </a:p>
        </p:txBody>
      </p:sp>
      <p:sp>
        <p:nvSpPr>
          <p:cNvPr id="3" name="Pladsholder til indhold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Klik for at redigere i master</a:t>
            </a:r>
          </a:p>
        </p:txBody>
      </p:sp>
      <p:sp>
        <p:nvSpPr>
          <p:cNvPr id="5" name="Pladsholder til dato 4"/>
          <p:cNvSpPr>
            <a:spLocks noGrp="1"/>
          </p:cNvSpPr>
          <p:nvPr>
            <p:ph type="dt" sz="half" idx="10"/>
          </p:nvPr>
        </p:nvSpPr>
        <p:spPr/>
        <p:txBody>
          <a:bodyPr/>
          <a:lstStyle>
            <a:lvl1pPr>
              <a:defRPr/>
            </a:lvl1pPr>
          </a:lstStyle>
          <a:p>
            <a:r>
              <a:rPr lang="da-DK" altLang="da-DK" smtClean="0"/>
              <a:t>23 September 2015</a:t>
            </a:r>
            <a:endParaRPr lang="da-DK" altLang="da-DK"/>
          </a:p>
        </p:txBody>
      </p:sp>
      <p:sp>
        <p:nvSpPr>
          <p:cNvPr id="6" name="Pladsholder til sidefod 5"/>
          <p:cNvSpPr>
            <a:spLocks noGrp="1"/>
          </p:cNvSpPr>
          <p:nvPr>
            <p:ph type="ftr" sz="quarter" idx="11"/>
          </p:nvPr>
        </p:nvSpPr>
        <p:spPr/>
        <p:txBody>
          <a:bodyPr/>
          <a:lstStyle>
            <a:lvl1pPr>
              <a:defRPr/>
            </a:lvl1pPr>
          </a:lstStyle>
          <a:p>
            <a:r>
              <a:rPr lang="da-DK" altLang="da-DK" smtClean="0"/>
              <a:t>Energy Group Meeting</a:t>
            </a:r>
            <a:endParaRPr lang="da-DK" altLang="da-DK"/>
          </a:p>
        </p:txBody>
      </p:sp>
      <p:sp>
        <p:nvSpPr>
          <p:cNvPr id="7" name="Pladsholder til slidenummer 6"/>
          <p:cNvSpPr>
            <a:spLocks noGrp="1"/>
          </p:cNvSpPr>
          <p:nvPr>
            <p:ph type="sldNum" sz="quarter" idx="12"/>
          </p:nvPr>
        </p:nvSpPr>
        <p:spPr/>
        <p:txBody>
          <a:bodyPr/>
          <a:lstStyle>
            <a:lvl1pPr>
              <a:defRPr/>
            </a:lvl1pPr>
          </a:lstStyle>
          <a:p>
            <a:fld id="{86ED6ABA-4C3D-40FC-B5C6-DED2344C3AAE}" type="slidenum">
              <a:rPr lang="da-DK" altLang="da-DK"/>
              <a:pPr/>
              <a:t>‹nr.›</a:t>
            </a:fld>
            <a:endParaRPr lang="da-DK" altLang="da-DK"/>
          </a:p>
        </p:txBody>
      </p:sp>
    </p:spTree>
    <p:extLst>
      <p:ext uri="{BB962C8B-B14F-4D97-AF65-F5344CB8AC3E}">
        <p14:creationId xmlns:p14="http://schemas.microsoft.com/office/powerpoint/2010/main" val="4245523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40318" y="457200"/>
            <a:ext cx="3932767" cy="1600200"/>
          </a:xfrm>
        </p:spPr>
        <p:txBody>
          <a:bodyPr/>
          <a:lstStyle>
            <a:lvl1pPr>
              <a:defRPr sz="3200"/>
            </a:lvl1pPr>
          </a:lstStyle>
          <a:p>
            <a:r>
              <a:rPr lang="da-DK" smtClean="0"/>
              <a:t>Klik for at redigere i master</a:t>
            </a:r>
            <a:endParaRPr lang="da-DK"/>
          </a:p>
        </p:txBody>
      </p:sp>
      <p:sp>
        <p:nvSpPr>
          <p:cNvPr id="3" name="Pladsholder til billede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Klik på ikonet for at tilføje et billede</a:t>
            </a:r>
            <a:endParaRPr lang="da-DK"/>
          </a:p>
        </p:txBody>
      </p:sp>
      <p:sp>
        <p:nvSpPr>
          <p:cNvPr id="4" name="Pladsholder til tekst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Klik for at redigere i master</a:t>
            </a:r>
          </a:p>
        </p:txBody>
      </p:sp>
      <p:sp>
        <p:nvSpPr>
          <p:cNvPr id="5" name="Pladsholder til dato 4"/>
          <p:cNvSpPr>
            <a:spLocks noGrp="1"/>
          </p:cNvSpPr>
          <p:nvPr>
            <p:ph type="dt" sz="half" idx="10"/>
          </p:nvPr>
        </p:nvSpPr>
        <p:spPr/>
        <p:txBody>
          <a:bodyPr/>
          <a:lstStyle>
            <a:lvl1pPr>
              <a:defRPr/>
            </a:lvl1pPr>
          </a:lstStyle>
          <a:p>
            <a:r>
              <a:rPr lang="da-DK" altLang="da-DK" smtClean="0"/>
              <a:t>23 September 2015</a:t>
            </a:r>
            <a:endParaRPr lang="da-DK" altLang="da-DK"/>
          </a:p>
        </p:txBody>
      </p:sp>
      <p:sp>
        <p:nvSpPr>
          <p:cNvPr id="6" name="Pladsholder til sidefod 5"/>
          <p:cNvSpPr>
            <a:spLocks noGrp="1"/>
          </p:cNvSpPr>
          <p:nvPr>
            <p:ph type="ftr" sz="quarter" idx="11"/>
          </p:nvPr>
        </p:nvSpPr>
        <p:spPr/>
        <p:txBody>
          <a:bodyPr/>
          <a:lstStyle>
            <a:lvl1pPr>
              <a:defRPr/>
            </a:lvl1pPr>
          </a:lstStyle>
          <a:p>
            <a:r>
              <a:rPr lang="da-DK" altLang="da-DK" smtClean="0"/>
              <a:t>Energy Group Meeting</a:t>
            </a:r>
            <a:endParaRPr lang="da-DK" altLang="da-DK"/>
          </a:p>
        </p:txBody>
      </p:sp>
      <p:sp>
        <p:nvSpPr>
          <p:cNvPr id="7" name="Pladsholder til slidenummer 6"/>
          <p:cNvSpPr>
            <a:spLocks noGrp="1"/>
          </p:cNvSpPr>
          <p:nvPr>
            <p:ph type="sldNum" sz="quarter" idx="12"/>
          </p:nvPr>
        </p:nvSpPr>
        <p:spPr/>
        <p:txBody>
          <a:bodyPr/>
          <a:lstStyle>
            <a:lvl1pPr>
              <a:defRPr/>
            </a:lvl1pPr>
          </a:lstStyle>
          <a:p>
            <a:fld id="{042778A6-7BB5-49F5-A5F0-4D4A0C70727A}" type="slidenum">
              <a:rPr lang="da-DK" altLang="da-DK"/>
              <a:pPr/>
              <a:t>‹nr.›</a:t>
            </a:fld>
            <a:endParaRPr lang="da-DK" altLang="da-DK"/>
          </a:p>
        </p:txBody>
      </p:sp>
    </p:spTree>
    <p:extLst>
      <p:ext uri="{BB962C8B-B14F-4D97-AF65-F5344CB8AC3E}">
        <p14:creationId xmlns:p14="http://schemas.microsoft.com/office/powerpoint/2010/main" val="727811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534585" y="617538"/>
            <a:ext cx="10390716" cy="60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da-DK" altLang="da-DK" smtClean="0"/>
              <a:t>Klik for at redigere titeltypografi i masteren</a:t>
            </a:r>
          </a:p>
        </p:txBody>
      </p:sp>
      <p:sp>
        <p:nvSpPr>
          <p:cNvPr id="4099" name="Rectangle 3"/>
          <p:cNvSpPr>
            <a:spLocks noGrp="1" noChangeArrowheads="1"/>
          </p:cNvSpPr>
          <p:nvPr>
            <p:ph type="body" idx="1"/>
          </p:nvPr>
        </p:nvSpPr>
        <p:spPr bwMode="auto">
          <a:xfrm>
            <a:off x="1576917" y="1447801"/>
            <a:ext cx="10363200" cy="4684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a-DK" altLang="da-DK" dirty="0" smtClean="0"/>
              <a:t>Klik for at redigere teksttypografierne i masteren</a:t>
            </a:r>
          </a:p>
          <a:p>
            <a:pPr lvl="1"/>
            <a:r>
              <a:rPr lang="da-DK" altLang="da-DK" dirty="0" smtClean="0"/>
              <a:t>Andet niveau</a:t>
            </a:r>
          </a:p>
          <a:p>
            <a:pPr lvl="2"/>
            <a:r>
              <a:rPr lang="da-DK" altLang="da-DK" dirty="0" smtClean="0"/>
              <a:t>Tredje niveau</a:t>
            </a:r>
          </a:p>
          <a:p>
            <a:pPr lvl="3"/>
            <a:r>
              <a:rPr lang="da-DK" altLang="da-DK" dirty="0" smtClean="0"/>
              <a:t>Fjerde niveau</a:t>
            </a:r>
          </a:p>
          <a:p>
            <a:pPr lvl="4"/>
            <a:r>
              <a:rPr lang="da-DK" altLang="da-DK" dirty="0" smtClean="0"/>
              <a:t>Femte niveau</a:t>
            </a:r>
          </a:p>
        </p:txBody>
      </p:sp>
      <p:sp>
        <p:nvSpPr>
          <p:cNvPr id="4100" name="Rectangle 4"/>
          <p:cNvSpPr>
            <a:spLocks noGrp="1" noChangeArrowheads="1"/>
          </p:cNvSpPr>
          <p:nvPr>
            <p:ph type="dt" sz="half" idx="2"/>
          </p:nvPr>
        </p:nvSpPr>
        <p:spPr bwMode="auto">
          <a:xfrm>
            <a:off x="1524000" y="63246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000"/>
            </a:lvl1pPr>
          </a:lstStyle>
          <a:p>
            <a:r>
              <a:rPr lang="da-DK" altLang="da-DK" smtClean="0"/>
              <a:t>23 September 2015</a:t>
            </a:r>
            <a:endParaRPr lang="da-DK" altLang="da-DK" dirty="0"/>
          </a:p>
        </p:txBody>
      </p:sp>
      <p:sp>
        <p:nvSpPr>
          <p:cNvPr id="4101" name="Rectangle 5"/>
          <p:cNvSpPr>
            <a:spLocks noGrp="1" noChangeArrowheads="1"/>
          </p:cNvSpPr>
          <p:nvPr>
            <p:ph type="ftr" sz="quarter" idx="3"/>
          </p:nvPr>
        </p:nvSpPr>
        <p:spPr bwMode="auto">
          <a:xfrm>
            <a:off x="4572000" y="63246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000"/>
            </a:lvl1pPr>
          </a:lstStyle>
          <a:p>
            <a:r>
              <a:rPr lang="da-DK" altLang="da-DK" smtClean="0"/>
              <a:t>Energy Group Meeting</a:t>
            </a:r>
            <a:endParaRPr lang="da-DK" altLang="da-DK"/>
          </a:p>
        </p:txBody>
      </p:sp>
      <p:sp>
        <p:nvSpPr>
          <p:cNvPr id="4102" name="Rectangle 6"/>
          <p:cNvSpPr>
            <a:spLocks noGrp="1" noChangeArrowheads="1"/>
          </p:cNvSpPr>
          <p:nvPr>
            <p:ph type="sldNum" sz="quarter" idx="4"/>
          </p:nvPr>
        </p:nvSpPr>
        <p:spPr bwMode="auto">
          <a:xfrm>
            <a:off x="9042400" y="63246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vl1pPr>
          </a:lstStyle>
          <a:p>
            <a:fld id="{623BC2BD-B567-4F50-AF63-2BF73C20C3A7}" type="slidenum">
              <a:rPr lang="da-DK" altLang="da-DK"/>
              <a:pPr/>
              <a:t>‹nr.›</a:t>
            </a:fld>
            <a:endParaRPr lang="da-DK" altLang="da-DK"/>
          </a:p>
        </p:txBody>
      </p:sp>
      <p:sp>
        <p:nvSpPr>
          <p:cNvPr id="4103" name="Rectangle 7"/>
          <p:cNvSpPr>
            <a:spLocks noChangeArrowheads="1"/>
          </p:cNvSpPr>
          <p:nvPr/>
        </p:nvSpPr>
        <p:spPr bwMode="auto">
          <a:xfrm>
            <a:off x="0" y="0"/>
            <a:ext cx="508000" cy="68580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a-DK" sz="2400"/>
          </a:p>
        </p:txBody>
      </p:sp>
      <p:sp>
        <p:nvSpPr>
          <p:cNvPr id="4106" name="Text Box 10"/>
          <p:cNvSpPr txBox="1">
            <a:spLocks noChangeArrowheads="1"/>
          </p:cNvSpPr>
          <p:nvPr/>
        </p:nvSpPr>
        <p:spPr bwMode="auto">
          <a:xfrm rot="-5400000">
            <a:off x="-2715455" y="3219064"/>
            <a:ext cx="580979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a-DK" altLang="da-DK" sz="1200"/>
              <a:t>Paul-Frederik Bach       http://pfbach.dk/      +45 75 56 26 41       mail@pfbach.dk</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hdr="0"/>
  <p:txStyles>
    <p:titleStyle>
      <a:lvl1pPr algn="l" rtl="0" eaLnBrk="1" fontAlgn="base" hangingPunct="1">
        <a:spcBef>
          <a:spcPct val="0"/>
        </a:spcBef>
        <a:spcAft>
          <a:spcPct val="0"/>
        </a:spcAft>
        <a:defRPr sz="2400" kern="1200">
          <a:solidFill>
            <a:schemeClr val="tx2"/>
          </a:solidFill>
          <a:latin typeface="+mj-lt"/>
          <a:ea typeface="+mj-ea"/>
          <a:cs typeface="+mj-cs"/>
        </a:defRPr>
      </a:lvl1pPr>
      <a:lvl2pPr algn="l" rtl="0" eaLnBrk="1" fontAlgn="base" hangingPunct="1">
        <a:spcBef>
          <a:spcPct val="0"/>
        </a:spcBef>
        <a:spcAft>
          <a:spcPct val="0"/>
        </a:spcAft>
        <a:defRPr sz="2400">
          <a:solidFill>
            <a:schemeClr val="tx2"/>
          </a:solidFill>
          <a:latin typeface="Tahoma" panose="020B0604030504040204" pitchFamily="34" charset="0"/>
        </a:defRPr>
      </a:lvl2pPr>
      <a:lvl3pPr algn="l" rtl="0" eaLnBrk="1" fontAlgn="base" hangingPunct="1">
        <a:spcBef>
          <a:spcPct val="0"/>
        </a:spcBef>
        <a:spcAft>
          <a:spcPct val="0"/>
        </a:spcAft>
        <a:defRPr sz="2400">
          <a:solidFill>
            <a:schemeClr val="tx2"/>
          </a:solidFill>
          <a:latin typeface="Tahoma" panose="020B0604030504040204" pitchFamily="34" charset="0"/>
        </a:defRPr>
      </a:lvl3pPr>
      <a:lvl4pPr algn="l" rtl="0" eaLnBrk="1" fontAlgn="base" hangingPunct="1">
        <a:spcBef>
          <a:spcPct val="0"/>
        </a:spcBef>
        <a:spcAft>
          <a:spcPct val="0"/>
        </a:spcAft>
        <a:defRPr sz="2400">
          <a:solidFill>
            <a:schemeClr val="tx2"/>
          </a:solidFill>
          <a:latin typeface="Tahoma" panose="020B0604030504040204" pitchFamily="34" charset="0"/>
        </a:defRPr>
      </a:lvl4pPr>
      <a:lvl5pPr algn="l" rtl="0" eaLnBrk="1" fontAlgn="base" hangingPunct="1">
        <a:spcBef>
          <a:spcPct val="0"/>
        </a:spcBef>
        <a:spcAft>
          <a:spcPct val="0"/>
        </a:spcAft>
        <a:defRPr sz="2400">
          <a:solidFill>
            <a:schemeClr val="tx2"/>
          </a:solidFill>
          <a:latin typeface="Tahoma" panose="020B0604030504040204" pitchFamily="34" charset="0"/>
        </a:defRPr>
      </a:lvl5pPr>
      <a:lvl6pPr marL="457200" algn="l" rtl="0" eaLnBrk="1" fontAlgn="base" hangingPunct="1">
        <a:spcBef>
          <a:spcPct val="0"/>
        </a:spcBef>
        <a:spcAft>
          <a:spcPct val="0"/>
        </a:spcAft>
        <a:defRPr sz="2400">
          <a:solidFill>
            <a:schemeClr val="tx2"/>
          </a:solidFill>
          <a:latin typeface="Tahoma" panose="020B0604030504040204" pitchFamily="34" charset="0"/>
        </a:defRPr>
      </a:lvl6pPr>
      <a:lvl7pPr marL="914400" algn="l" rtl="0" eaLnBrk="1" fontAlgn="base" hangingPunct="1">
        <a:spcBef>
          <a:spcPct val="0"/>
        </a:spcBef>
        <a:spcAft>
          <a:spcPct val="0"/>
        </a:spcAft>
        <a:defRPr sz="2400">
          <a:solidFill>
            <a:schemeClr val="tx2"/>
          </a:solidFill>
          <a:latin typeface="Tahoma" panose="020B0604030504040204" pitchFamily="34" charset="0"/>
        </a:defRPr>
      </a:lvl7pPr>
      <a:lvl8pPr marL="1371600" algn="l" rtl="0" eaLnBrk="1" fontAlgn="base" hangingPunct="1">
        <a:spcBef>
          <a:spcPct val="0"/>
        </a:spcBef>
        <a:spcAft>
          <a:spcPct val="0"/>
        </a:spcAft>
        <a:defRPr sz="2400">
          <a:solidFill>
            <a:schemeClr val="tx2"/>
          </a:solidFill>
          <a:latin typeface="Tahoma" panose="020B0604030504040204" pitchFamily="34" charset="0"/>
        </a:defRPr>
      </a:lvl8pPr>
      <a:lvl9pPr marL="1828800" algn="l" rtl="0" eaLnBrk="1" fontAlgn="base" hangingPunct="1">
        <a:spcBef>
          <a:spcPct val="0"/>
        </a:spcBef>
        <a:spcAft>
          <a:spcPct val="0"/>
        </a:spcAft>
        <a:defRPr sz="2400">
          <a:solidFill>
            <a:schemeClr val="tx2"/>
          </a:solidFill>
          <a:latin typeface="Tahoma" panose="020B0604030504040204" pitchFamily="34" charset="0"/>
        </a:defRPr>
      </a:lvl9pPr>
    </p:titleStyle>
    <p:bodyStyle>
      <a:lvl1pPr marL="342900" indent="-342900" algn="l" rtl="0" eaLnBrk="1" fontAlgn="base" hangingPunct="1">
        <a:spcBef>
          <a:spcPct val="20000"/>
        </a:spcBef>
        <a:spcAft>
          <a:spcPct val="0"/>
        </a:spcAft>
        <a:buClr>
          <a:schemeClr val="folHlink"/>
        </a:buClr>
        <a:buSzPct val="60000"/>
        <a:buFont typeface="Wingdings" panose="05000000000000000000" pitchFamily="2" charset="2"/>
        <a:buChar char="n"/>
        <a:defRPr kern="1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anose="05000000000000000000" pitchFamily="2" charset="2"/>
        <a:buChar char="n"/>
        <a:defRPr sz="16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folHlink"/>
        </a:buClr>
        <a:buSzPct val="50000"/>
        <a:buFont typeface="Wingdings" panose="05000000000000000000" pitchFamily="2" charset="2"/>
        <a:buChar char="n"/>
        <a:defRPr sz="16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accent2"/>
        </a:buClr>
        <a:buSzPct val="55000"/>
        <a:buFont typeface="Wingdings" panose="05000000000000000000" pitchFamily="2" charset="2"/>
        <a:buChar char="n"/>
        <a:defRPr sz="16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accent1"/>
        </a:buClr>
        <a:buSzPct val="50000"/>
        <a:buFont typeface="Wingdings" panose="05000000000000000000" pitchFamily="2" charset="2"/>
        <a:buChar char="n"/>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www.libellus.co.uk/uploads/jc_energy_entropy_wealth_2016.pdf" TargetMode="External"/><Relationship Id="rId2" Type="http://schemas.openxmlformats.org/officeDocument/2006/relationships/hyperlink" Target="http://www.ref.org.uk/index.ph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34585" y="260648"/>
            <a:ext cx="8377839" cy="814536"/>
          </a:xfrm>
        </p:spPr>
        <p:txBody>
          <a:bodyPr/>
          <a:lstStyle/>
          <a:p>
            <a:pPr algn="ctr"/>
            <a:r>
              <a:rPr lang="en-GB" sz="2000" dirty="0" smtClean="0"/>
              <a:t>John Constable</a:t>
            </a:r>
            <a:r>
              <a:rPr lang="en-GB" dirty="0" smtClean="0"/>
              <a:t/>
            </a:r>
            <a:br>
              <a:rPr lang="en-GB" dirty="0" smtClean="0"/>
            </a:br>
            <a:r>
              <a:rPr lang="en-GB" dirty="0" smtClean="0"/>
              <a:t>Energy, Entropy and the Theory of Wealth</a:t>
            </a:r>
            <a:endParaRPr lang="en-GB" dirty="0"/>
          </a:p>
        </p:txBody>
      </p:sp>
      <p:sp>
        <p:nvSpPr>
          <p:cNvPr id="3" name="Pladsholder til indhold 2"/>
          <p:cNvSpPr>
            <a:spLocks noGrp="1"/>
          </p:cNvSpPr>
          <p:nvPr>
            <p:ph idx="1"/>
          </p:nvPr>
        </p:nvSpPr>
        <p:spPr>
          <a:xfrm>
            <a:off x="1415480" y="1268760"/>
            <a:ext cx="10009112" cy="5184575"/>
          </a:xfrm>
        </p:spPr>
        <p:txBody>
          <a:bodyPr/>
          <a:lstStyle/>
          <a:p>
            <a:r>
              <a:rPr lang="en-GB" sz="1600" dirty="0" smtClean="0"/>
              <a:t>Based on a public lecture at the University of Newcastle, February 2016</a:t>
            </a:r>
          </a:p>
          <a:p>
            <a:r>
              <a:rPr lang="en-GB" sz="1600" dirty="0" smtClean="0"/>
              <a:t>John Constable is the director of REF Renewable Energy Foundation </a:t>
            </a:r>
          </a:p>
          <a:p>
            <a:pPr lvl="1"/>
            <a:r>
              <a:rPr lang="en-GB" dirty="0" smtClean="0">
                <a:hlinkClick r:id="rId2"/>
              </a:rPr>
              <a:t>http://www.ref.org.uk/index.php</a:t>
            </a:r>
            <a:endParaRPr lang="en-GB" dirty="0" smtClean="0"/>
          </a:p>
          <a:p>
            <a:pPr lvl="1"/>
            <a:r>
              <a:rPr lang="en-GB" dirty="0" smtClean="0"/>
              <a:t>Link to the full text: </a:t>
            </a:r>
            <a:r>
              <a:rPr lang="en-GB" dirty="0" smtClean="0">
                <a:hlinkClick r:id="rId3"/>
              </a:rPr>
              <a:t>http://www.libellus.co.uk/uploads/jc_energy_entropy_wealth_2016.pdf</a:t>
            </a:r>
            <a:endParaRPr lang="en-GB" dirty="0" smtClean="0"/>
          </a:p>
          <a:p>
            <a:endParaRPr lang="en-GB" sz="1600" dirty="0" smtClean="0"/>
          </a:p>
          <a:p>
            <a:r>
              <a:rPr lang="en-GB" sz="1600" dirty="0" smtClean="0"/>
              <a:t>The study offers an ontological theory of wealth grounded in thermodynamics</a:t>
            </a:r>
          </a:p>
          <a:p>
            <a:r>
              <a:rPr lang="en-GB" sz="1600" b="1" dirty="0" smtClean="0"/>
              <a:t>Wealth</a:t>
            </a:r>
            <a:r>
              <a:rPr lang="en-GB" sz="1600" dirty="0" smtClean="0"/>
              <a:t> is a complex, </a:t>
            </a:r>
            <a:r>
              <a:rPr lang="en-GB" sz="1600" b="1" dirty="0" smtClean="0"/>
              <a:t>low entropy state </a:t>
            </a:r>
            <a:r>
              <a:rPr lang="en-GB" sz="1600" dirty="0" smtClean="0"/>
              <a:t>of matter, satisfying, however, indirectly, human demands.</a:t>
            </a:r>
          </a:p>
          <a:p>
            <a:r>
              <a:rPr lang="en-GB" sz="1600" dirty="0" smtClean="0"/>
              <a:t>These complex states of matter: include: Ideas, Tools, Institutions, Bridges,  Improved land</a:t>
            </a:r>
          </a:p>
          <a:p>
            <a:pPr lvl="1"/>
            <a:r>
              <a:rPr lang="en-GB" dirty="0" smtClean="0"/>
              <a:t>Typically they are energised to create further order</a:t>
            </a:r>
          </a:p>
          <a:p>
            <a:r>
              <a:rPr lang="en-GB" sz="1600" dirty="0" smtClean="0"/>
              <a:t>Such states are themselves the result of energy conversions</a:t>
            </a:r>
          </a:p>
          <a:p>
            <a:r>
              <a:rPr lang="en-GB" sz="1600" dirty="0" smtClean="0"/>
              <a:t>Thus wealth creating activity (of which economic activity is a subset) creates local </a:t>
            </a:r>
            <a:r>
              <a:rPr lang="en-GB" sz="1600" b="1" dirty="0" smtClean="0"/>
              <a:t>order</a:t>
            </a:r>
            <a:r>
              <a:rPr lang="en-GB" sz="1600" dirty="0" smtClean="0"/>
              <a:t> (low entropy) where it is required, and </a:t>
            </a:r>
            <a:r>
              <a:rPr lang="en-GB" sz="1600" b="1" dirty="0" smtClean="0"/>
              <a:t>disorder</a:t>
            </a:r>
            <a:r>
              <a:rPr lang="en-GB" sz="1600" dirty="0" smtClean="0"/>
              <a:t> (higher entropy) elsewhere</a:t>
            </a:r>
          </a:p>
          <a:p>
            <a:pPr lvl="1"/>
            <a:r>
              <a:rPr lang="en-GB" dirty="0" smtClean="0"/>
              <a:t>Fuels (low entropy) are degraded into heat such as lukewarm water (higher entropy)</a:t>
            </a:r>
          </a:p>
          <a:p>
            <a:pPr lvl="1"/>
            <a:r>
              <a:rPr lang="en-GB" dirty="0" smtClean="0"/>
              <a:t>Non-energy natural resources are typically reduced in entropy by energy consumption (and then degraded during use)</a:t>
            </a:r>
          </a:p>
          <a:p>
            <a:r>
              <a:rPr lang="en-GB" sz="1600" dirty="0" smtClean="0"/>
              <a:t>Economic history records the progressive (very slow) reduction of the entropy of the human sphere permitting the use of denser and more difficult energy resources with a higher </a:t>
            </a:r>
            <a:r>
              <a:rPr lang="en-GB" sz="1600" b="1" dirty="0" smtClean="0"/>
              <a:t>energy return on energy invested</a:t>
            </a:r>
            <a:r>
              <a:rPr lang="en-GB" sz="1600" dirty="0" smtClean="0"/>
              <a:t> (EROEI)</a:t>
            </a:r>
          </a:p>
          <a:p>
            <a:endParaRPr lang="en-GB" sz="1600" dirty="0"/>
          </a:p>
        </p:txBody>
      </p:sp>
      <p:sp>
        <p:nvSpPr>
          <p:cNvPr id="4" name="Pladsholder til dato 3"/>
          <p:cNvSpPr>
            <a:spLocks noGrp="1"/>
          </p:cNvSpPr>
          <p:nvPr>
            <p:ph type="dt" sz="half" idx="10"/>
          </p:nvPr>
        </p:nvSpPr>
        <p:spPr/>
        <p:txBody>
          <a:bodyPr/>
          <a:lstStyle/>
          <a:p>
            <a:r>
              <a:rPr lang="en-GB" altLang="da-DK" dirty="0" smtClean="0"/>
              <a:t>13-14 September 2016</a:t>
            </a:r>
            <a:endParaRPr lang="en-GB" altLang="da-DK" dirty="0"/>
          </a:p>
        </p:txBody>
      </p:sp>
      <p:sp>
        <p:nvSpPr>
          <p:cNvPr id="5" name="Pladsholder til sidefod 4"/>
          <p:cNvSpPr>
            <a:spLocks noGrp="1"/>
          </p:cNvSpPr>
          <p:nvPr>
            <p:ph type="ftr" sz="quarter" idx="11"/>
          </p:nvPr>
        </p:nvSpPr>
        <p:spPr/>
        <p:txBody>
          <a:bodyPr/>
          <a:lstStyle/>
          <a:p>
            <a:r>
              <a:rPr lang="en-GB" altLang="da-DK" dirty="0" smtClean="0"/>
              <a:t>Energy Group Meeting</a:t>
            </a:r>
            <a:endParaRPr lang="en-GB" altLang="da-DK" dirty="0"/>
          </a:p>
        </p:txBody>
      </p:sp>
      <p:sp>
        <p:nvSpPr>
          <p:cNvPr id="6" name="Pladsholder til slidenummer 5"/>
          <p:cNvSpPr>
            <a:spLocks noGrp="1"/>
          </p:cNvSpPr>
          <p:nvPr>
            <p:ph type="sldNum" sz="quarter" idx="12"/>
          </p:nvPr>
        </p:nvSpPr>
        <p:spPr/>
        <p:txBody>
          <a:bodyPr/>
          <a:lstStyle/>
          <a:p>
            <a:fld id="{F1B597BE-6909-4124-9B0A-398FEDA1157D}" type="slidenum">
              <a:rPr lang="en-GB" altLang="da-DK" smtClean="0"/>
              <a:pPr/>
              <a:t>1</a:t>
            </a:fld>
            <a:endParaRPr lang="en-GB" altLang="da-DK" dirty="0"/>
          </a:p>
        </p:txBody>
      </p:sp>
    </p:spTree>
    <p:extLst>
      <p:ext uri="{BB962C8B-B14F-4D97-AF65-F5344CB8AC3E}">
        <p14:creationId xmlns:p14="http://schemas.microsoft.com/office/powerpoint/2010/main" val="1458247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34585" y="617538"/>
            <a:ext cx="9385951" cy="601662"/>
          </a:xfrm>
        </p:spPr>
        <p:txBody>
          <a:bodyPr/>
          <a:lstStyle/>
          <a:p>
            <a:pPr algn="ctr"/>
            <a:r>
              <a:rPr lang="en-US" sz="3200" dirty="0"/>
              <a:t>Conclusion</a:t>
            </a:r>
            <a:endParaRPr lang="da-DK" sz="3200" dirty="0"/>
          </a:p>
        </p:txBody>
      </p:sp>
      <p:sp>
        <p:nvSpPr>
          <p:cNvPr id="3" name="Pladsholder til indhold 2"/>
          <p:cNvSpPr>
            <a:spLocks noGrp="1"/>
          </p:cNvSpPr>
          <p:nvPr>
            <p:ph idx="1"/>
          </p:nvPr>
        </p:nvSpPr>
        <p:spPr>
          <a:xfrm>
            <a:off x="2063553" y="1340768"/>
            <a:ext cx="8856984" cy="4791746"/>
          </a:xfrm>
        </p:spPr>
        <p:txBody>
          <a:bodyPr/>
          <a:lstStyle/>
          <a:p>
            <a:r>
              <a:rPr lang="en-US" sz="2000" dirty="0"/>
              <a:t>Energy is not just another input: the directionality of thermodynamics tells us that energy is the primary driver of economic activity over time, accounting both for existing wealth (capital) and current output.</a:t>
            </a:r>
          </a:p>
          <a:p>
            <a:endParaRPr lang="en-US" sz="2000" b="1" dirty="0" smtClean="0"/>
          </a:p>
          <a:p>
            <a:r>
              <a:rPr lang="en-US" sz="2000" b="1" dirty="0" smtClean="0"/>
              <a:t>Grounds </a:t>
            </a:r>
            <a:r>
              <a:rPr lang="en-US" sz="2000" b="1" dirty="0"/>
              <a:t>for concern:</a:t>
            </a:r>
          </a:p>
          <a:p>
            <a:r>
              <a:rPr lang="en-US" sz="2000" dirty="0"/>
              <a:t>We are not running out of energy, but simple availability is not enough: societies must maintain a very low entropy state in the human sphere to make use of the energy actually available</a:t>
            </a:r>
          </a:p>
          <a:p>
            <a:r>
              <a:rPr lang="en-US" sz="2000" dirty="0"/>
              <a:t>A green future is conceivable, but it will be like all the other improbable futures that men and women have made for themselves: </a:t>
            </a:r>
            <a:r>
              <a:rPr lang="en-US" sz="2000" i="1" dirty="0"/>
              <a:t>It will be far from the thermodynamic equilibrium, and will require very dense sources of energy with a high energy return on energy invested</a:t>
            </a:r>
          </a:p>
          <a:p>
            <a:r>
              <a:rPr lang="en-US" sz="2000" dirty="0"/>
              <a:t>Current most renewable energy policies at the global level are not likely to deliver this outcome</a:t>
            </a:r>
            <a:r>
              <a:rPr lang="en-US" sz="2000" dirty="0" smtClean="0"/>
              <a:t>.</a:t>
            </a:r>
            <a:endParaRPr lang="en-GB" sz="2000" dirty="0"/>
          </a:p>
        </p:txBody>
      </p:sp>
      <p:sp>
        <p:nvSpPr>
          <p:cNvPr id="4" name="Pladsholder til dato 3"/>
          <p:cNvSpPr>
            <a:spLocks noGrp="1"/>
          </p:cNvSpPr>
          <p:nvPr>
            <p:ph type="dt" sz="half" idx="10"/>
          </p:nvPr>
        </p:nvSpPr>
        <p:spPr/>
        <p:txBody>
          <a:bodyPr/>
          <a:lstStyle/>
          <a:p>
            <a:r>
              <a:rPr lang="da-DK" altLang="da-DK" smtClean="0"/>
              <a:t>13-14 September 2016</a:t>
            </a:r>
            <a:endParaRPr lang="da-DK" altLang="da-DK" dirty="0"/>
          </a:p>
        </p:txBody>
      </p:sp>
      <p:sp>
        <p:nvSpPr>
          <p:cNvPr id="5" name="Pladsholder til sidefod 4"/>
          <p:cNvSpPr>
            <a:spLocks noGrp="1"/>
          </p:cNvSpPr>
          <p:nvPr>
            <p:ph type="ftr" sz="quarter" idx="11"/>
          </p:nvPr>
        </p:nvSpPr>
        <p:spPr/>
        <p:txBody>
          <a:bodyPr/>
          <a:lstStyle/>
          <a:p>
            <a:r>
              <a:rPr lang="da-DK" altLang="da-DK" smtClean="0"/>
              <a:t>Energy Group Meeting</a:t>
            </a:r>
            <a:endParaRPr lang="da-DK" altLang="da-DK"/>
          </a:p>
        </p:txBody>
      </p:sp>
      <p:sp>
        <p:nvSpPr>
          <p:cNvPr id="6" name="Pladsholder til slidenummer 5"/>
          <p:cNvSpPr>
            <a:spLocks noGrp="1"/>
          </p:cNvSpPr>
          <p:nvPr>
            <p:ph type="sldNum" sz="quarter" idx="12"/>
          </p:nvPr>
        </p:nvSpPr>
        <p:spPr/>
        <p:txBody>
          <a:bodyPr/>
          <a:lstStyle/>
          <a:p>
            <a:fld id="{F1B597BE-6909-4124-9B0A-398FEDA1157D}" type="slidenum">
              <a:rPr lang="da-DK" altLang="da-DK" smtClean="0"/>
              <a:pPr/>
              <a:t>2</a:t>
            </a:fld>
            <a:endParaRPr lang="da-DK" altLang="da-DK"/>
          </a:p>
        </p:txBody>
      </p:sp>
    </p:spTree>
    <p:extLst>
      <p:ext uri="{BB962C8B-B14F-4D97-AF65-F5344CB8AC3E}">
        <p14:creationId xmlns:p14="http://schemas.microsoft.com/office/powerpoint/2010/main" val="3033082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55441" y="188640"/>
            <a:ext cx="11020318" cy="564108"/>
          </a:xfrm>
        </p:spPr>
        <p:txBody>
          <a:bodyPr/>
          <a:lstStyle/>
          <a:p>
            <a:r>
              <a:rPr lang="en-GB" dirty="0" smtClean="0"/>
              <a:t>A Scientific Approach</a:t>
            </a:r>
            <a:endParaRPr lang="en-GB" dirty="0"/>
          </a:p>
        </p:txBody>
      </p:sp>
      <mc:AlternateContent xmlns:mc="http://schemas.openxmlformats.org/markup-compatibility/2006">
        <mc:Choice xmlns:a14="http://schemas.microsoft.com/office/drawing/2010/main" Requires="a14">
          <p:sp>
            <p:nvSpPr>
              <p:cNvPr id="9" name="Pladsholder til indhold 8"/>
              <p:cNvSpPr>
                <a:spLocks noGrp="1"/>
              </p:cNvSpPr>
              <p:nvPr>
                <p:ph sz="half" idx="2"/>
              </p:nvPr>
            </p:nvSpPr>
            <p:spPr>
              <a:xfrm>
                <a:off x="1055440" y="1588414"/>
                <a:ext cx="6264696" cy="4668453"/>
              </a:xfrm>
            </p:spPr>
            <p:txBody>
              <a:bodyPr/>
              <a:lstStyle/>
              <a:p>
                <a:r>
                  <a:rPr lang="en-GB" sz="1600" dirty="0" smtClean="0"/>
                  <a:t>Main chapters:</a:t>
                </a:r>
              </a:p>
              <a:p>
                <a:pPr lvl="1"/>
                <a:r>
                  <a:rPr lang="en-GB" dirty="0" smtClean="0"/>
                  <a:t>Energy</a:t>
                </a:r>
              </a:p>
              <a:p>
                <a:pPr lvl="1"/>
                <a:r>
                  <a:rPr lang="en-GB" dirty="0" smtClean="0"/>
                  <a:t>Entropy</a:t>
                </a:r>
              </a:p>
              <a:p>
                <a:pPr lvl="1"/>
                <a:r>
                  <a:rPr lang="en-GB" dirty="0" smtClean="0"/>
                  <a:t>Economy</a:t>
                </a:r>
              </a:p>
              <a:p>
                <a:pPr>
                  <a:spcBef>
                    <a:spcPts val="1000"/>
                  </a:spcBef>
                </a:pPr>
                <a:r>
                  <a:rPr lang="en-GB" sz="1600" dirty="0" smtClean="0"/>
                  <a:t>Economic activities and </a:t>
                </a:r>
                <a:r>
                  <a:rPr lang="en-GB" sz="1600" dirty="0"/>
                  <a:t>productive powers</a:t>
                </a:r>
                <a:endParaRPr lang="en-GB" sz="1600" dirty="0" smtClean="0"/>
              </a:p>
              <a:p>
                <a:pPr lvl="1">
                  <a:spcBef>
                    <a:spcPts val="0"/>
                  </a:spcBef>
                </a:pPr>
                <a:r>
                  <a:rPr lang="en-GB" dirty="0" smtClean="0"/>
                  <a:t>Output elasticity for input no. i: </a:t>
                </a:r>
                <a:r>
                  <a:rPr lang="en-GB" dirty="0" err="1" smtClean="0"/>
                  <a:t>ε</a:t>
                </a:r>
                <a:r>
                  <a:rPr lang="en-GB" baseline="-25000" dirty="0" err="1" smtClean="0"/>
                  <a:t>i</a:t>
                </a:r>
                <a:r>
                  <a:rPr lang="en-GB" dirty="0" smtClean="0"/>
                  <a:t> = </a:t>
                </a:r>
                <a14:m>
                  <m:oMath xmlns:m="http://schemas.openxmlformats.org/officeDocument/2006/math">
                    <m:f>
                      <m:fPr>
                        <m:ctrlPr>
                          <a:rPr lang="en-GB" i="1" smtClean="0">
                            <a:latin typeface="Cambria Math" panose="02040503050406030204" pitchFamily="18" charset="0"/>
                          </a:rPr>
                        </m:ctrlPr>
                      </m:fPr>
                      <m:num>
                        <m:r>
                          <a:rPr lang="en-GB" i="1" smtClean="0">
                            <a:latin typeface="Cambria Math" panose="02040503050406030204" pitchFamily="18" charset="0"/>
                            <a:ea typeface="Cambria Math" panose="02040503050406030204" pitchFamily="18" charset="0"/>
                          </a:rPr>
                          <m:t>𝜕</m:t>
                        </m:r>
                        <m:r>
                          <a:rPr lang="en-GB" b="0" i="1" smtClean="0">
                            <a:latin typeface="Cambria Math" panose="02040503050406030204" pitchFamily="18" charset="0"/>
                          </a:rPr>
                          <m:t>𝑌</m:t>
                        </m:r>
                      </m:num>
                      <m:den>
                        <m:r>
                          <a:rPr lang="en-GB" i="1" smtClean="0">
                            <a:latin typeface="Cambria Math" panose="02040503050406030204" pitchFamily="18" charset="0"/>
                            <a:ea typeface="Cambria Math" panose="02040503050406030204" pitchFamily="18" charset="0"/>
                          </a:rPr>
                          <m:t>𝜕</m:t>
                        </m:r>
                        <m:r>
                          <a:rPr lang="en-GB" i="1">
                            <a:latin typeface="Cambria Math" panose="02040503050406030204" pitchFamily="18" charset="0"/>
                            <a:ea typeface="Cambria Math" panose="02040503050406030204" pitchFamily="18" charset="0"/>
                          </a:rPr>
                          <m:t>𝑥</m:t>
                        </m:r>
                        <m:r>
                          <a:rPr lang="en-GB" i="1" baseline="-25000">
                            <a:latin typeface="Cambria Math" panose="02040503050406030204" pitchFamily="18" charset="0"/>
                            <a:ea typeface="Cambria Math" panose="02040503050406030204" pitchFamily="18" charset="0"/>
                          </a:rPr>
                          <m:t>𝑖</m:t>
                        </m:r>
                      </m:den>
                    </m:f>
                  </m:oMath>
                </a14:m>
                <a:r>
                  <a:rPr lang="en-GB" dirty="0" smtClean="0"/>
                  <a:t> </a:t>
                </a:r>
                <a14:m>
                  <m:oMath xmlns:m="http://schemas.openxmlformats.org/officeDocument/2006/math">
                    <m:f>
                      <m:fPr>
                        <m:ctrlPr>
                          <a:rPr lang="en-GB" i="1">
                            <a:latin typeface="Cambria Math" panose="02040503050406030204" pitchFamily="18" charset="0"/>
                          </a:rPr>
                        </m:ctrlPr>
                      </m:fPr>
                      <m:num>
                        <m:r>
                          <a:rPr lang="en-GB" b="0" i="1" smtClean="0">
                            <a:latin typeface="Cambria Math" panose="02040503050406030204" pitchFamily="18" charset="0"/>
                            <a:ea typeface="Cambria Math" panose="02040503050406030204" pitchFamily="18" charset="0"/>
                          </a:rPr>
                          <m:t>𝑥</m:t>
                        </m:r>
                        <m:r>
                          <a:rPr lang="en-GB" b="0" i="1" baseline="-25000" smtClean="0">
                            <a:latin typeface="Cambria Math" panose="02040503050406030204" pitchFamily="18" charset="0"/>
                            <a:ea typeface="Cambria Math" panose="02040503050406030204" pitchFamily="18" charset="0"/>
                          </a:rPr>
                          <m:t>𝑖</m:t>
                        </m:r>
                      </m:num>
                      <m:den>
                        <m:r>
                          <a:rPr lang="en-GB" b="0" i="1" smtClean="0">
                            <a:latin typeface="Cambria Math" panose="02040503050406030204" pitchFamily="18" charset="0"/>
                            <a:ea typeface="Cambria Math" panose="02040503050406030204" pitchFamily="18" charset="0"/>
                          </a:rPr>
                          <m:t>𝑌</m:t>
                        </m:r>
                      </m:den>
                    </m:f>
                  </m:oMath>
                </a14:m>
                <a:endParaRPr lang="en-GB" dirty="0" smtClean="0"/>
              </a:p>
              <a:p>
                <a:pPr lvl="1"/>
                <a:r>
                  <a:rPr lang="en-GB" dirty="0" smtClean="0"/>
                  <a:t>Labour and Creativity are </a:t>
                </a:r>
                <a:r>
                  <a:rPr lang="en-GB" u="sng" dirty="0" smtClean="0"/>
                  <a:t>expensive</a:t>
                </a:r>
                <a:r>
                  <a:rPr lang="en-GB" dirty="0" smtClean="0"/>
                  <a:t> productive powers</a:t>
                </a:r>
              </a:p>
              <a:p>
                <a:pPr lvl="1"/>
                <a:r>
                  <a:rPr lang="en-GB" dirty="0" smtClean="0"/>
                  <a:t>Less wealth without capital and </a:t>
                </a:r>
                <a:r>
                  <a:rPr lang="en-GB" u="sng" dirty="0" smtClean="0"/>
                  <a:t>cheap</a:t>
                </a:r>
                <a:r>
                  <a:rPr lang="en-GB" dirty="0" smtClean="0"/>
                  <a:t> energy</a:t>
                </a:r>
              </a:p>
              <a:p>
                <a:pPr>
                  <a:spcBef>
                    <a:spcPts val="1000"/>
                  </a:spcBef>
                </a:pPr>
                <a:r>
                  <a:rPr lang="en-GB" sz="1600" dirty="0" smtClean="0"/>
                  <a:t>From concluding discussion:</a:t>
                </a:r>
              </a:p>
              <a:p>
                <a:pPr lvl="1"/>
                <a:r>
                  <a:rPr lang="en-GB" i="1" dirty="0" smtClean="0"/>
                  <a:t>Energy conversion is the basis of life and wealth creation. It is invariably coupled to entropy production, which manifests itself in emissions of heat and particles. These emissions will eventually restrict economic growth in the finite system Earth, when its emission-absorbing and life-supporting  capacities are being exhausted.</a:t>
                </a:r>
                <a:endParaRPr lang="en-GB" i="1" dirty="0"/>
              </a:p>
            </p:txBody>
          </p:sp>
        </mc:Choice>
        <mc:Fallback>
          <p:sp>
            <p:nvSpPr>
              <p:cNvPr id="9" name="Pladsholder til indhold 8"/>
              <p:cNvSpPr>
                <a:spLocks noGrp="1" noRot="1" noChangeAspect="1" noMove="1" noResize="1" noEditPoints="1" noAdjustHandles="1" noChangeArrowheads="1" noChangeShapeType="1" noTextEdit="1"/>
              </p:cNvSpPr>
              <p:nvPr>
                <p:ph sz="half" idx="2"/>
              </p:nvPr>
            </p:nvSpPr>
            <p:spPr>
              <a:xfrm>
                <a:off x="1055440" y="1588414"/>
                <a:ext cx="6264696" cy="4668453"/>
              </a:xfrm>
              <a:blipFill rotWithShape="0">
                <a:blip r:embed="rId2"/>
                <a:stretch>
                  <a:fillRect t="-392"/>
                </a:stretch>
              </a:blipFill>
            </p:spPr>
            <p:txBody>
              <a:bodyPr/>
              <a:lstStyle/>
              <a:p>
                <a:r>
                  <a:rPr lang="da-DK">
                    <a:noFill/>
                  </a:rPr>
                  <a:t> </a:t>
                </a:r>
              </a:p>
            </p:txBody>
          </p:sp>
        </mc:Fallback>
      </mc:AlternateContent>
      <p:sp>
        <p:nvSpPr>
          <p:cNvPr id="4" name="Pladsholder til dato 3"/>
          <p:cNvSpPr>
            <a:spLocks noGrp="1"/>
          </p:cNvSpPr>
          <p:nvPr>
            <p:ph type="dt" sz="half" idx="10"/>
          </p:nvPr>
        </p:nvSpPr>
        <p:spPr/>
        <p:txBody>
          <a:bodyPr/>
          <a:lstStyle/>
          <a:p>
            <a:r>
              <a:rPr lang="en-GB" altLang="da-DK" dirty="0" smtClean="0"/>
              <a:t>13-14 September 2016</a:t>
            </a:r>
            <a:endParaRPr lang="en-GB" altLang="da-DK" dirty="0"/>
          </a:p>
        </p:txBody>
      </p:sp>
      <p:sp>
        <p:nvSpPr>
          <p:cNvPr id="5" name="Pladsholder til sidefod 4"/>
          <p:cNvSpPr>
            <a:spLocks noGrp="1"/>
          </p:cNvSpPr>
          <p:nvPr>
            <p:ph type="ftr" sz="quarter" idx="11"/>
          </p:nvPr>
        </p:nvSpPr>
        <p:spPr/>
        <p:txBody>
          <a:bodyPr/>
          <a:lstStyle/>
          <a:p>
            <a:r>
              <a:rPr lang="en-GB" altLang="da-DK" dirty="0" smtClean="0"/>
              <a:t>Energy Group Meeting</a:t>
            </a:r>
            <a:endParaRPr lang="en-GB" altLang="da-DK" dirty="0"/>
          </a:p>
        </p:txBody>
      </p:sp>
      <p:sp>
        <p:nvSpPr>
          <p:cNvPr id="6" name="Pladsholder til slidenummer 5"/>
          <p:cNvSpPr>
            <a:spLocks noGrp="1"/>
          </p:cNvSpPr>
          <p:nvPr>
            <p:ph type="sldNum" sz="quarter" idx="12"/>
          </p:nvPr>
        </p:nvSpPr>
        <p:spPr/>
        <p:txBody>
          <a:bodyPr/>
          <a:lstStyle/>
          <a:p>
            <a:fld id="{F1B597BE-6909-4124-9B0A-398FEDA1157D}" type="slidenum">
              <a:rPr lang="en-GB" altLang="da-DK" smtClean="0"/>
              <a:pPr/>
              <a:t>3</a:t>
            </a:fld>
            <a:endParaRPr lang="en-GB" altLang="da-DK" dirty="0"/>
          </a:p>
        </p:txBody>
      </p:sp>
      <p:sp>
        <p:nvSpPr>
          <p:cNvPr id="7" name="Tekstfelt 6"/>
          <p:cNvSpPr txBox="1"/>
          <p:nvPr/>
        </p:nvSpPr>
        <p:spPr>
          <a:xfrm>
            <a:off x="1055441" y="807815"/>
            <a:ext cx="7452161" cy="584775"/>
          </a:xfrm>
          <a:prstGeom prst="rect">
            <a:avLst/>
          </a:prstGeom>
          <a:noFill/>
        </p:spPr>
        <p:txBody>
          <a:bodyPr wrap="square" rtlCol="0">
            <a:spAutoFit/>
          </a:bodyPr>
          <a:lstStyle/>
          <a:p>
            <a:r>
              <a:rPr lang="en-GB" sz="1600" dirty="0" smtClean="0"/>
              <a:t>Reiner </a:t>
            </a:r>
            <a:r>
              <a:rPr lang="en-GB" sz="1600" dirty="0" err="1" smtClean="0"/>
              <a:t>Kümmel</a:t>
            </a:r>
            <a:r>
              <a:rPr lang="en-GB" sz="1600" dirty="0" smtClean="0"/>
              <a:t>:</a:t>
            </a:r>
          </a:p>
          <a:p>
            <a:r>
              <a:rPr lang="en-GB" sz="1600" dirty="0" smtClean="0"/>
              <a:t>The Second Law of Economics – Energy, Entropy, and the Origins of Wealth</a:t>
            </a:r>
          </a:p>
        </p:txBody>
      </p:sp>
      <p:pic>
        <p:nvPicPr>
          <p:cNvPr id="11" name="Billed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44320" y="1588414"/>
            <a:ext cx="3492240" cy="4779221"/>
          </a:xfrm>
          <a:prstGeom prst="rect">
            <a:avLst/>
          </a:prstGeom>
        </p:spPr>
      </p:pic>
    </p:spTree>
    <p:extLst>
      <p:ext uri="{BB962C8B-B14F-4D97-AF65-F5344CB8AC3E}">
        <p14:creationId xmlns:p14="http://schemas.microsoft.com/office/powerpoint/2010/main" val="4019348528"/>
      </p:ext>
    </p:extLst>
  </p:cSld>
  <p:clrMapOvr>
    <a:masterClrMapping/>
  </p:clrMapOvr>
  <p:timing>
    <p:tnLst>
      <p:par>
        <p:cTn id="1" dur="indefinite" restart="never" nodeType="tmRoot"/>
      </p:par>
    </p:tnLst>
  </p:timing>
</p:sld>
</file>

<file path=ppt/theme/theme1.xml><?xml version="1.0" encoding="utf-8"?>
<a:theme xmlns:a="http://schemas.openxmlformats.org/drawingml/2006/main" name="PFB_2007">
  <a:themeElements>
    <a:clrScheme name="PFB_2007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PFB_2007">
      <a:majorFont>
        <a:latin typeface="Tahoma"/>
        <a:ea typeface=""/>
        <a:cs typeface=""/>
      </a:majorFont>
      <a:minorFont>
        <a:latin typeface="Tahoma"/>
        <a:ea typeface=""/>
        <a:cs typeface=""/>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a-DK" altLang="da-DK" sz="24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a-DK" altLang="da-DK" sz="24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PFB_2007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PFB_2007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PFB_2007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PFB_2007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PFB_2007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PFB_2007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PFB_2007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æsentation1" id="{FD938A8C-E0FC-4D31-BE4F-B7374FED3B8E}" vid="{E5437C3D-4017-4750-A043-D360A456F348}"/>
    </a:ext>
  </a:ext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PFB_PP_skabelon_2014</Template>
  <TotalTime>9642</TotalTime>
  <Words>415</Words>
  <Application>Microsoft Office PowerPoint</Application>
  <PresentationFormat>Widescreen</PresentationFormat>
  <Paragraphs>44</Paragraphs>
  <Slides>3</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3</vt:i4>
      </vt:variant>
    </vt:vector>
  </HeadingPairs>
  <TitlesOfParts>
    <vt:vector size="8" baseType="lpstr">
      <vt:lpstr>Arial</vt:lpstr>
      <vt:lpstr>Cambria Math</vt:lpstr>
      <vt:lpstr>Tahoma</vt:lpstr>
      <vt:lpstr>Wingdings</vt:lpstr>
      <vt:lpstr>PFB_2007</vt:lpstr>
      <vt:lpstr>John Constable Energy, Entropy and the Theory of Wealth</vt:lpstr>
      <vt:lpstr>Conclusion</vt:lpstr>
      <vt:lpstr>A Scientific Approach</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Wind Power Integration in Denmark</dc:title>
  <dc:creator>Paul-Frederik Bach</dc:creator>
  <cp:lastModifiedBy>Paul-Frederik Bach</cp:lastModifiedBy>
  <cp:revision>255</cp:revision>
  <dcterms:created xsi:type="dcterms:W3CDTF">2015-08-24T18:09:03Z</dcterms:created>
  <dcterms:modified xsi:type="dcterms:W3CDTF">2016-09-10T18:11:45Z</dcterms:modified>
</cp:coreProperties>
</file>